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66" r:id="rId2"/>
    <p:sldId id="284" r:id="rId3"/>
    <p:sldId id="286" r:id="rId4"/>
    <p:sldId id="296" r:id="rId5"/>
    <p:sldId id="287" r:id="rId6"/>
    <p:sldId id="279" r:id="rId7"/>
    <p:sldId id="288" r:id="rId8"/>
    <p:sldId id="289" r:id="rId9"/>
    <p:sldId id="290" r:id="rId10"/>
    <p:sldId id="292" r:id="rId11"/>
    <p:sldId id="297" r:id="rId12"/>
    <p:sldId id="294" r:id="rId13"/>
    <p:sldId id="295" r:id="rId14"/>
  </p:sldIdLst>
  <p:sldSz cx="14630400" cy="8229600"/>
  <p:notesSz cx="8229600" cy="14630400"/>
  <p:embeddedFontLst>
    <p:embeddedFont>
      <p:font typeface="Crimson Pro Semi Bold" panose="020B0604020202020204" charset="0"/>
      <p:regular r:id="rId16"/>
    </p:embeddedFont>
    <p:embeddedFont>
      <p:font typeface="Heebo" pitchFamily="2" charset="-79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429D53-8C80-4500-ACC9-3DF6FEECA704}" v="80" dt="2025-03-25T13:41:14.9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0" autoAdjust="0"/>
    <p:restoredTop sz="94610"/>
  </p:normalViewPr>
  <p:slideViewPr>
    <p:cSldViewPr snapToGrid="0" snapToObjects="1">
      <p:cViewPr>
        <p:scale>
          <a:sx n="80" d="100"/>
          <a:sy n="80" d="100"/>
        </p:scale>
        <p:origin x="40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te, Nina M." userId="d58078aa-971a-4cb7-9c78-1df7809e4ed3" providerId="ADAL" clId="{40429D53-8C80-4500-ACC9-3DF6FEECA704}"/>
    <pc:docChg chg="undo custSel addSld delSld modSld sldOrd">
      <pc:chgData name="Cote, Nina M." userId="d58078aa-971a-4cb7-9c78-1df7809e4ed3" providerId="ADAL" clId="{40429D53-8C80-4500-ACC9-3DF6FEECA704}" dt="2025-03-31T02:03:05.252" v="15269" actId="20577"/>
      <pc:docMkLst>
        <pc:docMk/>
      </pc:docMkLst>
      <pc:sldChg chg="del">
        <pc:chgData name="Cote, Nina M." userId="d58078aa-971a-4cb7-9c78-1df7809e4ed3" providerId="ADAL" clId="{40429D53-8C80-4500-ACC9-3DF6FEECA704}" dt="2025-03-23T01:50:42.377" v="8431" actId="47"/>
        <pc:sldMkLst>
          <pc:docMk/>
          <pc:sldMk cId="0" sldId="260"/>
        </pc:sldMkLst>
      </pc:sldChg>
      <pc:sldChg chg="del">
        <pc:chgData name="Cote, Nina M." userId="d58078aa-971a-4cb7-9c78-1df7809e4ed3" providerId="ADAL" clId="{40429D53-8C80-4500-ACC9-3DF6FEECA704}" dt="2025-03-23T02:58:26.055" v="13071" actId="47"/>
        <pc:sldMkLst>
          <pc:docMk/>
          <pc:sldMk cId="0" sldId="263"/>
        </pc:sldMkLst>
      </pc:sldChg>
      <pc:sldChg chg="addSp delSp modSp mod setBg">
        <pc:chgData name="Cote, Nina M." userId="d58078aa-971a-4cb7-9c78-1df7809e4ed3" providerId="ADAL" clId="{40429D53-8C80-4500-ACC9-3DF6FEECA704}" dt="2025-03-25T19:40:28.595" v="15224" actId="14100"/>
        <pc:sldMkLst>
          <pc:docMk/>
          <pc:sldMk cId="1177780614" sldId="266"/>
        </pc:sldMkLst>
        <pc:spChg chg="mod">
          <ac:chgData name="Cote, Nina M." userId="d58078aa-971a-4cb7-9c78-1df7809e4ed3" providerId="ADAL" clId="{40429D53-8C80-4500-ACC9-3DF6FEECA704}" dt="2025-03-25T19:40:28.595" v="15224" actId="14100"/>
          <ac:spMkLst>
            <pc:docMk/>
            <pc:sldMk cId="1177780614" sldId="266"/>
            <ac:spMk id="2" creationId="{D4C9E9A8-B898-A795-E550-27038194C410}"/>
          </ac:spMkLst>
        </pc:spChg>
        <pc:spChg chg="mod">
          <ac:chgData name="Cote, Nina M." userId="d58078aa-971a-4cb7-9c78-1df7809e4ed3" providerId="ADAL" clId="{40429D53-8C80-4500-ACC9-3DF6FEECA704}" dt="2025-03-23T01:21:08.854" v="7233" actId="20577"/>
          <ac:spMkLst>
            <pc:docMk/>
            <pc:sldMk cId="1177780614" sldId="266"/>
            <ac:spMk id="3" creationId="{BC3360BF-A041-2D89-29D2-A503C4712E4D}"/>
          </ac:spMkLst>
        </pc:spChg>
        <pc:spChg chg="add">
          <ac:chgData name="Cote, Nina M." userId="d58078aa-971a-4cb7-9c78-1df7809e4ed3" providerId="ADAL" clId="{40429D53-8C80-4500-ACC9-3DF6FEECA704}" dt="2025-03-22T23:40:09.166" v="84" actId="26606"/>
          <ac:spMkLst>
            <pc:docMk/>
            <pc:sldMk cId="1177780614" sldId="266"/>
            <ac:spMk id="6" creationId="{E91DC736-0EF8-4F87-9146-EBF1D2EE4D3D}"/>
          </ac:spMkLst>
        </pc:spChg>
        <pc:spChg chg="add">
          <ac:chgData name="Cote, Nina M." userId="d58078aa-971a-4cb7-9c78-1df7809e4ed3" providerId="ADAL" clId="{40429D53-8C80-4500-ACC9-3DF6FEECA704}" dt="2025-03-22T23:40:09.166" v="84" actId="26606"/>
          <ac:spMkLst>
            <pc:docMk/>
            <pc:sldMk cId="1177780614" sldId="266"/>
            <ac:spMk id="11" creationId="{097CD68E-23E3-4007-8847-CD0944C4F7BE}"/>
          </ac:spMkLst>
        </pc:spChg>
        <pc:spChg chg="add">
          <ac:chgData name="Cote, Nina M." userId="d58078aa-971a-4cb7-9c78-1df7809e4ed3" providerId="ADAL" clId="{40429D53-8C80-4500-ACC9-3DF6FEECA704}" dt="2025-03-22T23:40:09.166" v="84" actId="26606"/>
          <ac:spMkLst>
            <pc:docMk/>
            <pc:sldMk cId="1177780614" sldId="266"/>
            <ac:spMk id="13" creationId="{AF2F604E-43BE-4DC3-B983-E071523364F8}"/>
          </ac:spMkLst>
        </pc:spChg>
        <pc:spChg chg="add">
          <ac:chgData name="Cote, Nina M." userId="d58078aa-971a-4cb7-9c78-1df7809e4ed3" providerId="ADAL" clId="{40429D53-8C80-4500-ACC9-3DF6FEECA704}" dt="2025-03-22T23:40:09.166" v="84" actId="26606"/>
          <ac:spMkLst>
            <pc:docMk/>
            <pc:sldMk cId="1177780614" sldId="266"/>
            <ac:spMk id="15" creationId="{08C9B587-E65E-4B52-B37C-ABEBB6E87928}"/>
          </ac:spMkLst>
        </pc:spChg>
        <pc:picChg chg="mod ord">
          <ac:chgData name="Cote, Nina M." userId="d58078aa-971a-4cb7-9c78-1df7809e4ed3" providerId="ADAL" clId="{40429D53-8C80-4500-ACC9-3DF6FEECA704}" dt="2025-03-22T23:40:09.166" v="84" actId="26606"/>
          <ac:picMkLst>
            <pc:docMk/>
            <pc:sldMk cId="1177780614" sldId="266"/>
            <ac:picMk id="4" creationId="{F7CE342D-9467-DDE2-2B83-9858D3490A9E}"/>
          </ac:picMkLst>
        </pc:picChg>
      </pc:sldChg>
      <pc:sldChg chg="addSp delSp modSp del mod">
        <pc:chgData name="Cote, Nina M." userId="d58078aa-971a-4cb7-9c78-1df7809e4ed3" providerId="ADAL" clId="{40429D53-8C80-4500-ACC9-3DF6FEECA704}" dt="2025-03-23T00:53:41.771" v="5492" actId="47"/>
        <pc:sldMkLst>
          <pc:docMk/>
          <pc:sldMk cId="1292120528" sldId="269"/>
        </pc:sldMkLst>
      </pc:sldChg>
      <pc:sldChg chg="del">
        <pc:chgData name="Cote, Nina M." userId="d58078aa-971a-4cb7-9c78-1df7809e4ed3" providerId="ADAL" clId="{40429D53-8C80-4500-ACC9-3DF6FEECA704}" dt="2025-03-23T02:58:22.564" v="13068" actId="47"/>
        <pc:sldMkLst>
          <pc:docMk/>
          <pc:sldMk cId="41724172" sldId="273"/>
        </pc:sldMkLst>
      </pc:sldChg>
      <pc:sldChg chg="del">
        <pc:chgData name="Cote, Nina M." userId="d58078aa-971a-4cb7-9c78-1df7809e4ed3" providerId="ADAL" clId="{40429D53-8C80-4500-ACC9-3DF6FEECA704}" dt="2025-03-23T01:04:30.211" v="6226" actId="2696"/>
        <pc:sldMkLst>
          <pc:docMk/>
          <pc:sldMk cId="266858291" sldId="275"/>
        </pc:sldMkLst>
      </pc:sldChg>
      <pc:sldChg chg="modSp del mod">
        <pc:chgData name="Cote, Nina M." userId="d58078aa-971a-4cb7-9c78-1df7809e4ed3" providerId="ADAL" clId="{40429D53-8C80-4500-ACC9-3DF6FEECA704}" dt="2025-03-23T01:03:18.910" v="6183" actId="47"/>
        <pc:sldMkLst>
          <pc:docMk/>
          <pc:sldMk cId="2172504169" sldId="276"/>
        </pc:sldMkLst>
      </pc:sldChg>
      <pc:sldChg chg="del">
        <pc:chgData name="Cote, Nina M." userId="d58078aa-971a-4cb7-9c78-1df7809e4ed3" providerId="ADAL" clId="{40429D53-8C80-4500-ACC9-3DF6FEECA704}" dt="2025-03-23T01:50:45.385" v="8432" actId="47"/>
        <pc:sldMkLst>
          <pc:docMk/>
          <pc:sldMk cId="3148133350" sldId="278"/>
        </pc:sldMkLst>
      </pc:sldChg>
      <pc:sldChg chg="addSp delSp modSp mod ord">
        <pc:chgData name="Cote, Nina M." userId="d58078aa-971a-4cb7-9c78-1df7809e4ed3" providerId="ADAL" clId="{40429D53-8C80-4500-ACC9-3DF6FEECA704}" dt="2025-03-25T02:01:33.812" v="15103"/>
        <pc:sldMkLst>
          <pc:docMk/>
          <pc:sldMk cId="1307580927" sldId="279"/>
        </pc:sldMkLst>
        <pc:spChg chg="add mod">
          <ac:chgData name="Cote, Nina M." userId="d58078aa-971a-4cb7-9c78-1df7809e4ed3" providerId="ADAL" clId="{40429D53-8C80-4500-ACC9-3DF6FEECA704}" dt="2025-03-23T03:07:37.978" v="13939" actId="20577"/>
          <ac:spMkLst>
            <pc:docMk/>
            <pc:sldMk cId="1307580927" sldId="279"/>
            <ac:spMk id="2" creationId="{16C0E9A5-92FB-871E-26D5-E387C59F9A5F}"/>
          </ac:spMkLst>
        </pc:spChg>
        <pc:spChg chg="mod">
          <ac:chgData name="Cote, Nina M." userId="d58078aa-971a-4cb7-9c78-1df7809e4ed3" providerId="ADAL" clId="{40429D53-8C80-4500-ACC9-3DF6FEECA704}" dt="2025-03-23T01:21:48.232" v="7235" actId="1076"/>
          <ac:spMkLst>
            <pc:docMk/>
            <pc:sldMk cId="1307580927" sldId="279"/>
            <ac:spMk id="6" creationId="{1B39E522-FB43-AD29-144D-A3EEF3C0369A}"/>
          </ac:spMkLst>
        </pc:spChg>
        <pc:spChg chg="add mod">
          <ac:chgData name="Cote, Nina M." userId="d58078aa-971a-4cb7-9c78-1df7809e4ed3" providerId="ADAL" clId="{40429D53-8C80-4500-ACC9-3DF6FEECA704}" dt="2025-03-23T01:31:01.122" v="7466" actId="1076"/>
          <ac:spMkLst>
            <pc:docMk/>
            <pc:sldMk cId="1307580927" sldId="279"/>
            <ac:spMk id="8" creationId="{BF658E91-48B1-6410-D78E-E02DF3DEE7A5}"/>
          </ac:spMkLst>
        </pc:spChg>
        <pc:spChg chg="mod">
          <ac:chgData name="Cote, Nina M." userId="d58078aa-971a-4cb7-9c78-1df7809e4ed3" providerId="ADAL" clId="{40429D53-8C80-4500-ACC9-3DF6FEECA704}" dt="2025-03-23T03:05:26.180" v="13386" actId="6549"/>
          <ac:spMkLst>
            <pc:docMk/>
            <pc:sldMk cId="1307580927" sldId="279"/>
            <ac:spMk id="14" creationId="{946D55A6-C328-574E-91C9-B71232F73213}"/>
          </ac:spMkLst>
        </pc:spChg>
        <pc:spChg chg="mod">
          <ac:chgData name="Cote, Nina M." userId="d58078aa-971a-4cb7-9c78-1df7809e4ed3" providerId="ADAL" clId="{40429D53-8C80-4500-ACC9-3DF6FEECA704}" dt="2025-03-23T03:07:49.092" v="13942" actId="6549"/>
          <ac:spMkLst>
            <pc:docMk/>
            <pc:sldMk cId="1307580927" sldId="279"/>
            <ac:spMk id="15" creationId="{65F6E901-8253-D8C6-F047-2F8A5D77EB2D}"/>
          </ac:spMkLst>
        </pc:spChg>
        <pc:spChg chg="mod">
          <ac:chgData name="Cote, Nina M." userId="d58078aa-971a-4cb7-9c78-1df7809e4ed3" providerId="ADAL" clId="{40429D53-8C80-4500-ACC9-3DF6FEECA704}" dt="2025-03-23T03:07:46.610" v="13941" actId="6549"/>
          <ac:spMkLst>
            <pc:docMk/>
            <pc:sldMk cId="1307580927" sldId="279"/>
            <ac:spMk id="20" creationId="{9BD4AB69-3382-E1AF-B96C-96893BE71FEB}"/>
          </ac:spMkLst>
        </pc:spChg>
        <pc:spChg chg="add mod">
          <ac:chgData name="Cote, Nina M." userId="d58078aa-971a-4cb7-9c78-1df7809e4ed3" providerId="ADAL" clId="{40429D53-8C80-4500-ACC9-3DF6FEECA704}" dt="2025-03-23T03:09:24.416" v="13962" actId="1076"/>
          <ac:spMkLst>
            <pc:docMk/>
            <pc:sldMk cId="1307580927" sldId="279"/>
            <ac:spMk id="27" creationId="{F0459D93-3B0E-07FA-5B38-53AB251A3A0C}"/>
          </ac:spMkLst>
        </pc:spChg>
        <pc:picChg chg="add mod">
          <ac:chgData name="Cote, Nina M." userId="d58078aa-971a-4cb7-9c78-1df7809e4ed3" providerId="ADAL" clId="{40429D53-8C80-4500-ACC9-3DF6FEECA704}" dt="2025-03-25T02:01:33.812" v="15103"/>
          <ac:picMkLst>
            <pc:docMk/>
            <pc:sldMk cId="1307580927" sldId="279"/>
            <ac:picMk id="10" creationId="{E0570C17-0675-B841-A5AB-73489C608962}"/>
          </ac:picMkLst>
        </pc:picChg>
      </pc:sldChg>
      <pc:sldChg chg="del">
        <pc:chgData name="Cote, Nina M." userId="d58078aa-971a-4cb7-9c78-1df7809e4ed3" providerId="ADAL" clId="{40429D53-8C80-4500-ACC9-3DF6FEECA704}" dt="2025-03-23T02:58:25.284" v="13070" actId="47"/>
        <pc:sldMkLst>
          <pc:docMk/>
          <pc:sldMk cId="468807780" sldId="282"/>
        </pc:sldMkLst>
      </pc:sldChg>
      <pc:sldChg chg="del">
        <pc:chgData name="Cote, Nina M." userId="d58078aa-971a-4cb7-9c78-1df7809e4ed3" providerId="ADAL" clId="{40429D53-8C80-4500-ACC9-3DF6FEECA704}" dt="2025-03-23T02:58:23.625" v="13069" actId="47"/>
        <pc:sldMkLst>
          <pc:docMk/>
          <pc:sldMk cId="2196923977" sldId="283"/>
        </pc:sldMkLst>
      </pc:sldChg>
      <pc:sldChg chg="addSp delSp modSp add mod ord">
        <pc:chgData name="Cote, Nina M." userId="d58078aa-971a-4cb7-9c78-1df7809e4ed3" providerId="ADAL" clId="{40429D53-8C80-4500-ACC9-3DF6FEECA704}" dt="2025-03-25T01:59:51.122" v="15101"/>
        <pc:sldMkLst>
          <pc:docMk/>
          <pc:sldMk cId="1561119004" sldId="284"/>
        </pc:sldMkLst>
        <pc:spChg chg="add mod ord">
          <ac:chgData name="Cote, Nina M." userId="d58078aa-971a-4cb7-9c78-1df7809e4ed3" providerId="ADAL" clId="{40429D53-8C80-4500-ACC9-3DF6FEECA704}" dt="2025-03-23T00:40:58.026" v="4320" actId="1076"/>
          <ac:spMkLst>
            <pc:docMk/>
            <pc:sldMk cId="1561119004" sldId="284"/>
            <ac:spMk id="22" creationId="{72A756C3-C5D6-12A9-C7C3-8446998F50BD}"/>
          </ac:spMkLst>
        </pc:spChg>
        <pc:spChg chg="mod">
          <ac:chgData name="Cote, Nina M." userId="d58078aa-971a-4cb7-9c78-1df7809e4ed3" providerId="ADAL" clId="{40429D53-8C80-4500-ACC9-3DF6FEECA704}" dt="2025-03-25T01:59:26.667" v="15099" actId="115"/>
          <ac:spMkLst>
            <pc:docMk/>
            <pc:sldMk cId="1561119004" sldId="284"/>
            <ac:spMk id="42" creationId="{3CC8C957-733D-E222-E9AA-044849D7755E}"/>
          </ac:spMkLst>
        </pc:spChg>
        <pc:spChg chg="mod">
          <ac:chgData name="Cote, Nina M." userId="d58078aa-971a-4cb7-9c78-1df7809e4ed3" providerId="ADAL" clId="{40429D53-8C80-4500-ACC9-3DF6FEECA704}" dt="2025-03-23T03:12:27.167" v="13990" actId="20577"/>
          <ac:spMkLst>
            <pc:docMk/>
            <pc:sldMk cId="1561119004" sldId="284"/>
            <ac:spMk id="43" creationId="{9F17CE2B-4704-907B-A4B1-3B223934DE3F}"/>
          </ac:spMkLst>
        </pc:spChg>
        <pc:picChg chg="mod modCrop">
          <ac:chgData name="Cote, Nina M." userId="d58078aa-971a-4cb7-9c78-1df7809e4ed3" providerId="ADAL" clId="{40429D53-8C80-4500-ACC9-3DF6FEECA704}" dt="2025-03-25T01:59:51.122" v="15101"/>
          <ac:picMkLst>
            <pc:docMk/>
            <pc:sldMk cId="1561119004" sldId="284"/>
            <ac:picMk id="5" creationId="{D9D2368C-6BB1-3F81-F08E-86E108EE066C}"/>
          </ac:picMkLst>
        </pc:picChg>
      </pc:sldChg>
      <pc:sldChg chg="add del">
        <pc:chgData name="Cote, Nina M." userId="d58078aa-971a-4cb7-9c78-1df7809e4ed3" providerId="ADAL" clId="{40429D53-8C80-4500-ACC9-3DF6FEECA704}" dt="2025-03-23T00:53:43.080" v="5493" actId="47"/>
        <pc:sldMkLst>
          <pc:docMk/>
          <pc:sldMk cId="2395121062" sldId="285"/>
        </pc:sldMkLst>
      </pc:sldChg>
      <pc:sldChg chg="addSp delSp modSp add mod setBg">
        <pc:chgData name="Cote, Nina M." userId="d58078aa-971a-4cb7-9c78-1df7809e4ed3" providerId="ADAL" clId="{40429D53-8C80-4500-ACC9-3DF6FEECA704}" dt="2025-03-31T01:42:11.411" v="15229" actId="20577"/>
        <pc:sldMkLst>
          <pc:docMk/>
          <pc:sldMk cId="1230469747" sldId="286"/>
        </pc:sldMkLst>
        <pc:spChg chg="mod">
          <ac:chgData name="Cote, Nina M." userId="d58078aa-971a-4cb7-9c78-1df7809e4ed3" providerId="ADAL" clId="{40429D53-8C80-4500-ACC9-3DF6FEECA704}" dt="2025-03-23T00:53:22.956" v="5491" actId="26606"/>
          <ac:spMkLst>
            <pc:docMk/>
            <pc:sldMk cId="1230469747" sldId="286"/>
            <ac:spMk id="42" creationId="{09A905DE-ABC6-EA01-24ED-342CCA5613D0}"/>
          </ac:spMkLst>
        </pc:spChg>
        <pc:spChg chg="mod">
          <ac:chgData name="Cote, Nina M." userId="d58078aa-971a-4cb7-9c78-1df7809e4ed3" providerId="ADAL" clId="{40429D53-8C80-4500-ACC9-3DF6FEECA704}" dt="2025-03-31T01:42:11.411" v="15229" actId="20577"/>
          <ac:spMkLst>
            <pc:docMk/>
            <pc:sldMk cId="1230469747" sldId="286"/>
            <ac:spMk id="43" creationId="{1A0F2742-B98D-2C5F-ED8B-573E3EF12929}"/>
          </ac:spMkLst>
        </pc:spChg>
        <pc:picChg chg="mod ord">
          <ac:chgData name="Cote, Nina M." userId="d58078aa-971a-4cb7-9c78-1df7809e4ed3" providerId="ADAL" clId="{40429D53-8C80-4500-ACC9-3DF6FEECA704}" dt="2025-03-25T01:59:59.332" v="15102"/>
          <ac:picMkLst>
            <pc:docMk/>
            <pc:sldMk cId="1230469747" sldId="286"/>
            <ac:picMk id="5" creationId="{A21B89C3-9F5F-A52C-A169-CF44F03B7F22}"/>
          </ac:picMkLst>
        </pc:picChg>
      </pc:sldChg>
      <pc:sldChg chg="addSp delSp modSp add mod">
        <pc:chgData name="Cote, Nina M." userId="d58078aa-971a-4cb7-9c78-1df7809e4ed3" providerId="ADAL" clId="{40429D53-8C80-4500-ACC9-3DF6FEECA704}" dt="2025-03-25T02:01:49.119" v="15104"/>
        <pc:sldMkLst>
          <pc:docMk/>
          <pc:sldMk cId="244880037" sldId="287"/>
        </pc:sldMkLst>
        <pc:spChg chg="add mod">
          <ac:chgData name="Cote, Nina M." userId="d58078aa-971a-4cb7-9c78-1df7809e4ed3" providerId="ADAL" clId="{40429D53-8C80-4500-ACC9-3DF6FEECA704}" dt="2025-03-23T01:31:09.850" v="7467" actId="1076"/>
          <ac:spMkLst>
            <pc:docMk/>
            <pc:sldMk cId="244880037" sldId="287"/>
            <ac:spMk id="10" creationId="{99ABE924-7465-747B-1A37-16304FC6A814}"/>
          </ac:spMkLst>
        </pc:spChg>
        <pc:spChg chg="mod">
          <ac:chgData name="Cote, Nina M." userId="d58078aa-971a-4cb7-9c78-1df7809e4ed3" providerId="ADAL" clId="{40429D53-8C80-4500-ACC9-3DF6FEECA704}" dt="2025-03-23T01:01:38.814" v="6086" actId="1076"/>
          <ac:spMkLst>
            <pc:docMk/>
            <pc:sldMk cId="244880037" sldId="287"/>
            <ac:spMk id="42" creationId="{6F8422E1-CB1F-D4BD-DA6D-0486FE5C4E51}"/>
          </ac:spMkLst>
        </pc:spChg>
        <pc:spChg chg="mod">
          <ac:chgData name="Cote, Nina M." userId="d58078aa-971a-4cb7-9c78-1df7809e4ed3" providerId="ADAL" clId="{40429D53-8C80-4500-ACC9-3DF6FEECA704}" dt="2025-03-23T03:14:23.546" v="14085" actId="20577"/>
          <ac:spMkLst>
            <pc:docMk/>
            <pc:sldMk cId="244880037" sldId="287"/>
            <ac:spMk id="43" creationId="{38188D74-737A-40C4-B681-401A2CBA8DFB}"/>
          </ac:spMkLst>
        </pc:spChg>
        <pc:graphicFrameChg chg="add mod modGraphic">
          <ac:chgData name="Cote, Nina M." userId="d58078aa-971a-4cb7-9c78-1df7809e4ed3" providerId="ADAL" clId="{40429D53-8C80-4500-ACC9-3DF6FEECA704}" dt="2025-03-23T03:04:53.630" v="13383" actId="113"/>
          <ac:graphicFrameMkLst>
            <pc:docMk/>
            <pc:sldMk cId="244880037" sldId="287"/>
            <ac:graphicFrameMk id="8" creationId="{F76945D1-EA55-183D-360D-14AD14F02AA3}"/>
          </ac:graphicFrameMkLst>
        </pc:graphicFrameChg>
        <pc:picChg chg="add mod">
          <ac:chgData name="Cote, Nina M." userId="d58078aa-971a-4cb7-9c78-1df7809e4ed3" providerId="ADAL" clId="{40429D53-8C80-4500-ACC9-3DF6FEECA704}" dt="2025-03-25T02:01:49.119" v="15104"/>
          <ac:picMkLst>
            <pc:docMk/>
            <pc:sldMk cId="244880037" sldId="287"/>
            <ac:picMk id="9" creationId="{105C03DF-85A5-3AC1-3BA8-5A21D9363AD0}"/>
          </ac:picMkLst>
        </pc:picChg>
      </pc:sldChg>
      <pc:sldChg chg="addSp delSp modSp add mod">
        <pc:chgData name="Cote, Nina M." userId="d58078aa-971a-4cb7-9c78-1df7809e4ed3" providerId="ADAL" clId="{40429D53-8C80-4500-ACC9-3DF6FEECA704}" dt="2025-03-25T02:02:10.537" v="15105"/>
        <pc:sldMkLst>
          <pc:docMk/>
          <pc:sldMk cId="159734055" sldId="288"/>
        </pc:sldMkLst>
        <pc:spChg chg="add mod">
          <ac:chgData name="Cote, Nina M." userId="d58078aa-971a-4cb7-9c78-1df7809e4ed3" providerId="ADAL" clId="{40429D53-8C80-4500-ACC9-3DF6FEECA704}" dt="2025-03-23T01:46:52.315" v="8253" actId="20577"/>
          <ac:spMkLst>
            <pc:docMk/>
            <pc:sldMk cId="159734055" sldId="288"/>
            <ac:spMk id="4" creationId="{5721D636-FF9F-B534-8687-D5A0CBFC8D7D}"/>
          </ac:spMkLst>
        </pc:spChg>
        <pc:spChg chg="mod">
          <ac:chgData name="Cote, Nina M." userId="d58078aa-971a-4cb7-9c78-1df7809e4ed3" providerId="ADAL" clId="{40429D53-8C80-4500-ACC9-3DF6FEECA704}" dt="2025-03-23T03:14:50.384" v="14086" actId="948"/>
          <ac:spMkLst>
            <pc:docMk/>
            <pc:sldMk cId="159734055" sldId="288"/>
            <ac:spMk id="42" creationId="{2A0501B4-E178-CE58-B816-09AE762FAD0E}"/>
          </ac:spMkLst>
        </pc:spChg>
        <pc:spChg chg="mod">
          <ac:chgData name="Cote, Nina M." userId="d58078aa-971a-4cb7-9c78-1df7809e4ed3" providerId="ADAL" clId="{40429D53-8C80-4500-ACC9-3DF6FEECA704}" dt="2025-03-23T03:15:10.479" v="14088" actId="20577"/>
          <ac:spMkLst>
            <pc:docMk/>
            <pc:sldMk cId="159734055" sldId="288"/>
            <ac:spMk id="43" creationId="{D4903EC8-1965-6AA9-6A53-B5F542C3FA33}"/>
          </ac:spMkLst>
        </pc:spChg>
        <pc:picChg chg="add mod">
          <ac:chgData name="Cote, Nina M." userId="d58078aa-971a-4cb7-9c78-1df7809e4ed3" providerId="ADAL" clId="{40429D53-8C80-4500-ACC9-3DF6FEECA704}" dt="2025-03-25T02:02:10.537" v="15105"/>
          <ac:picMkLst>
            <pc:docMk/>
            <pc:sldMk cId="159734055" sldId="288"/>
            <ac:picMk id="3" creationId="{45AADFB7-9D21-E73F-AF17-9183A06E0F9C}"/>
          </ac:picMkLst>
        </pc:picChg>
      </pc:sldChg>
      <pc:sldChg chg="addSp delSp modSp add mod">
        <pc:chgData name="Cote, Nina M." userId="d58078aa-971a-4cb7-9c78-1df7809e4ed3" providerId="ADAL" clId="{40429D53-8C80-4500-ACC9-3DF6FEECA704}" dt="2025-03-31T01:55:09.686" v="15247" actId="1076"/>
        <pc:sldMkLst>
          <pc:docMk/>
          <pc:sldMk cId="1274797689" sldId="289"/>
        </pc:sldMkLst>
        <pc:spChg chg="mod">
          <ac:chgData name="Cote, Nina M." userId="d58078aa-971a-4cb7-9c78-1df7809e4ed3" providerId="ADAL" clId="{40429D53-8C80-4500-ACC9-3DF6FEECA704}" dt="2025-03-31T01:55:09.686" v="15247" actId="1076"/>
          <ac:spMkLst>
            <pc:docMk/>
            <pc:sldMk cId="1274797689" sldId="289"/>
            <ac:spMk id="4" creationId="{1ADFA0EB-5457-14B6-E151-DFD2FEFB239A}"/>
          </ac:spMkLst>
        </pc:spChg>
        <pc:spChg chg="mod">
          <ac:chgData name="Cote, Nina M." userId="d58078aa-971a-4cb7-9c78-1df7809e4ed3" providerId="ADAL" clId="{40429D53-8C80-4500-ACC9-3DF6FEECA704}" dt="2025-03-23T03:09:40.980" v="13963" actId="1076"/>
          <ac:spMkLst>
            <pc:docMk/>
            <pc:sldMk cId="1274797689" sldId="289"/>
            <ac:spMk id="42" creationId="{CE913F44-82FA-A4FB-B6BA-4A367BC45E39}"/>
          </ac:spMkLst>
        </pc:spChg>
        <pc:spChg chg="mod">
          <ac:chgData name="Cote, Nina M." userId="d58078aa-971a-4cb7-9c78-1df7809e4ed3" providerId="ADAL" clId="{40429D53-8C80-4500-ACC9-3DF6FEECA704}" dt="2025-03-31T01:54:49.895" v="15246" actId="20577"/>
          <ac:spMkLst>
            <pc:docMk/>
            <pc:sldMk cId="1274797689" sldId="289"/>
            <ac:spMk id="43" creationId="{C82FCA11-FEA8-4BF0-A51B-AA6A922F101A}"/>
          </ac:spMkLst>
        </pc:spChg>
        <pc:picChg chg="add mod modCrop">
          <ac:chgData name="Cote, Nina M." userId="d58078aa-971a-4cb7-9c78-1df7809e4ed3" providerId="ADAL" clId="{40429D53-8C80-4500-ACC9-3DF6FEECA704}" dt="2025-03-25T02:02:31.193" v="15106"/>
          <ac:picMkLst>
            <pc:docMk/>
            <pc:sldMk cId="1274797689" sldId="289"/>
            <ac:picMk id="11" creationId="{EB6DA786-743C-A1CB-4148-C8CA1A9BDB23}"/>
          </ac:picMkLst>
        </pc:picChg>
      </pc:sldChg>
      <pc:sldChg chg="addSp delSp modSp add mod">
        <pc:chgData name="Cote, Nina M." userId="d58078aa-971a-4cb7-9c78-1df7809e4ed3" providerId="ADAL" clId="{40429D53-8C80-4500-ACC9-3DF6FEECA704}" dt="2025-03-23T02:25:53.355" v="10205" actId="1076"/>
        <pc:sldMkLst>
          <pc:docMk/>
          <pc:sldMk cId="30820108" sldId="290"/>
        </pc:sldMkLst>
        <pc:spChg chg="add mod">
          <ac:chgData name="Cote, Nina M." userId="d58078aa-971a-4cb7-9c78-1df7809e4ed3" providerId="ADAL" clId="{40429D53-8C80-4500-ACC9-3DF6FEECA704}" dt="2025-03-23T02:23:49.924" v="9924" actId="1076"/>
          <ac:spMkLst>
            <pc:docMk/>
            <pc:sldMk cId="30820108" sldId="290"/>
            <ac:spMk id="8" creationId="{E1F3E282-C18C-18A4-5301-DC2209692C37}"/>
          </ac:spMkLst>
        </pc:spChg>
        <pc:spChg chg="add mod">
          <ac:chgData name="Cote, Nina M." userId="d58078aa-971a-4cb7-9c78-1df7809e4ed3" providerId="ADAL" clId="{40429D53-8C80-4500-ACC9-3DF6FEECA704}" dt="2025-03-23T02:24:02.594" v="9927" actId="1076"/>
          <ac:spMkLst>
            <pc:docMk/>
            <pc:sldMk cId="30820108" sldId="290"/>
            <ac:spMk id="9" creationId="{58E148CA-95AC-6BC8-6E3F-07B0456C24B8}"/>
          </ac:spMkLst>
        </pc:spChg>
        <pc:spChg chg="add mod">
          <ac:chgData name="Cote, Nina M." userId="d58078aa-971a-4cb7-9c78-1df7809e4ed3" providerId="ADAL" clId="{40429D53-8C80-4500-ACC9-3DF6FEECA704}" dt="2025-03-23T02:25:45.886" v="10204" actId="20577"/>
          <ac:spMkLst>
            <pc:docMk/>
            <pc:sldMk cId="30820108" sldId="290"/>
            <ac:spMk id="10" creationId="{8A4CA5E0-79AB-966B-36FB-186C421FE549}"/>
          </ac:spMkLst>
        </pc:spChg>
        <pc:spChg chg="add mod">
          <ac:chgData name="Cote, Nina M." userId="d58078aa-971a-4cb7-9c78-1df7809e4ed3" providerId="ADAL" clId="{40429D53-8C80-4500-ACC9-3DF6FEECA704}" dt="2025-03-23T02:25:53.355" v="10205" actId="1076"/>
          <ac:spMkLst>
            <pc:docMk/>
            <pc:sldMk cId="30820108" sldId="290"/>
            <ac:spMk id="11" creationId="{73704A8E-FFB8-EE8E-86AF-E341FD645433}"/>
          </ac:spMkLst>
        </pc:spChg>
        <pc:spChg chg="mod">
          <ac:chgData name="Cote, Nina M." userId="d58078aa-971a-4cb7-9c78-1df7809e4ed3" providerId="ADAL" clId="{40429D53-8C80-4500-ACC9-3DF6FEECA704}" dt="2025-03-23T02:11:39.482" v="9579" actId="20577"/>
          <ac:spMkLst>
            <pc:docMk/>
            <pc:sldMk cId="30820108" sldId="290"/>
            <ac:spMk id="42" creationId="{385535A6-8B0E-DB59-295D-AD6748F138E1}"/>
          </ac:spMkLst>
        </pc:spChg>
        <pc:spChg chg="mod">
          <ac:chgData name="Cote, Nina M." userId="d58078aa-971a-4cb7-9c78-1df7809e4ed3" providerId="ADAL" clId="{40429D53-8C80-4500-ACC9-3DF6FEECA704}" dt="2025-03-23T02:23:57.702" v="9925" actId="14100"/>
          <ac:spMkLst>
            <pc:docMk/>
            <pc:sldMk cId="30820108" sldId="290"/>
            <ac:spMk id="43" creationId="{06B8668A-1484-64AD-262F-88FD738140A6}"/>
          </ac:spMkLst>
        </pc:spChg>
        <pc:picChg chg="add mod modCrop">
          <ac:chgData name="Cote, Nina M." userId="d58078aa-971a-4cb7-9c78-1df7809e4ed3" providerId="ADAL" clId="{40429D53-8C80-4500-ACC9-3DF6FEECA704}" dt="2025-03-23T01:58:43.588" v="8677" actId="1076"/>
          <ac:picMkLst>
            <pc:docMk/>
            <pc:sldMk cId="30820108" sldId="290"/>
            <ac:picMk id="7" creationId="{B5DBEE56-2E87-EE88-EC43-36954407F737}"/>
          </ac:picMkLst>
        </pc:picChg>
      </pc:sldChg>
      <pc:sldChg chg="addSp delSp modSp add del mod">
        <pc:chgData name="Cote, Nina M." userId="d58078aa-971a-4cb7-9c78-1df7809e4ed3" providerId="ADAL" clId="{40429D53-8C80-4500-ACC9-3DF6FEECA704}" dt="2025-03-23T02:24:23.998" v="9932" actId="47"/>
        <pc:sldMkLst>
          <pc:docMk/>
          <pc:sldMk cId="1545596476" sldId="291"/>
        </pc:sldMkLst>
      </pc:sldChg>
      <pc:sldChg chg="addSp delSp modSp add mod">
        <pc:chgData name="Cote, Nina M." userId="d58078aa-971a-4cb7-9c78-1df7809e4ed3" providerId="ADAL" clId="{40429D53-8C80-4500-ACC9-3DF6FEECA704}" dt="2025-03-31T02:01:11.843" v="15266" actId="20577"/>
        <pc:sldMkLst>
          <pc:docMk/>
          <pc:sldMk cId="2079129410" sldId="292"/>
        </pc:sldMkLst>
        <pc:spChg chg="mod">
          <ac:chgData name="Cote, Nina M." userId="d58078aa-971a-4cb7-9c78-1df7809e4ed3" providerId="ADAL" clId="{40429D53-8C80-4500-ACC9-3DF6FEECA704}" dt="2025-03-23T14:33:20.407" v="14864" actId="1076"/>
          <ac:spMkLst>
            <pc:docMk/>
            <pc:sldMk cId="2079129410" sldId="292"/>
            <ac:spMk id="4" creationId="{48D0D2CE-9741-1D13-07D6-DACD4A724DFE}"/>
          </ac:spMkLst>
        </pc:spChg>
        <pc:spChg chg="mod">
          <ac:chgData name="Cote, Nina M." userId="d58078aa-971a-4cb7-9c78-1df7809e4ed3" providerId="ADAL" clId="{40429D53-8C80-4500-ACC9-3DF6FEECA704}" dt="2025-03-23T03:10:20.401" v="13969" actId="1076"/>
          <ac:spMkLst>
            <pc:docMk/>
            <pc:sldMk cId="2079129410" sldId="292"/>
            <ac:spMk id="42" creationId="{1AE3ABE1-BA36-2B1B-A3BE-880B031C3837}"/>
          </ac:spMkLst>
        </pc:spChg>
        <pc:spChg chg="mod">
          <ac:chgData name="Cote, Nina M." userId="d58078aa-971a-4cb7-9c78-1df7809e4ed3" providerId="ADAL" clId="{40429D53-8C80-4500-ACC9-3DF6FEECA704}" dt="2025-03-31T02:01:11.843" v="15266" actId="20577"/>
          <ac:spMkLst>
            <pc:docMk/>
            <pc:sldMk cId="2079129410" sldId="292"/>
            <ac:spMk id="43" creationId="{C9504C92-4FD6-8820-A3F0-A6C8F443E187}"/>
          </ac:spMkLst>
        </pc:spChg>
        <pc:picChg chg="add mod modCrop">
          <ac:chgData name="Cote, Nina M." userId="d58078aa-971a-4cb7-9c78-1df7809e4ed3" providerId="ADAL" clId="{40429D53-8C80-4500-ACC9-3DF6FEECA704}" dt="2025-03-23T03:10:14.486" v="13968" actId="1076"/>
          <ac:picMkLst>
            <pc:docMk/>
            <pc:sldMk cId="2079129410" sldId="292"/>
            <ac:picMk id="5" creationId="{C12A408B-A7F2-0113-ECC4-4B4BD9FAC067}"/>
          </ac:picMkLst>
        </pc:picChg>
      </pc:sldChg>
      <pc:sldChg chg="addSp delSp modSp add del mod">
        <pc:chgData name="Cote, Nina M." userId="d58078aa-971a-4cb7-9c78-1df7809e4ed3" providerId="ADAL" clId="{40429D53-8C80-4500-ACC9-3DF6FEECA704}" dt="2025-03-23T02:58:20.841" v="13067" actId="47"/>
        <pc:sldMkLst>
          <pc:docMk/>
          <pc:sldMk cId="3400769347" sldId="293"/>
        </pc:sldMkLst>
      </pc:sldChg>
      <pc:sldChg chg="addSp delSp modSp add mod ord">
        <pc:chgData name="Cote, Nina M." userId="d58078aa-971a-4cb7-9c78-1df7809e4ed3" providerId="ADAL" clId="{40429D53-8C80-4500-ACC9-3DF6FEECA704}" dt="2025-03-31T02:03:05.252" v="15269" actId="20577"/>
        <pc:sldMkLst>
          <pc:docMk/>
          <pc:sldMk cId="3943353138" sldId="294"/>
        </pc:sldMkLst>
        <pc:spChg chg="add mod">
          <ac:chgData name="Cote, Nina M." userId="d58078aa-971a-4cb7-9c78-1df7809e4ed3" providerId="ADAL" clId="{40429D53-8C80-4500-ACC9-3DF6FEECA704}" dt="2025-03-25T01:59:42.506" v="15100" actId="1076"/>
          <ac:spMkLst>
            <pc:docMk/>
            <pc:sldMk cId="3943353138" sldId="294"/>
            <ac:spMk id="3" creationId="{046F4AB8-B3DB-A404-6BC0-AF78C93A8EAF}"/>
          </ac:spMkLst>
        </pc:spChg>
        <pc:spChg chg="mod">
          <ac:chgData name="Cote, Nina M." userId="d58078aa-971a-4cb7-9c78-1df7809e4ed3" providerId="ADAL" clId="{40429D53-8C80-4500-ACC9-3DF6FEECA704}" dt="2025-03-25T01:56:40.043" v="15093" actId="1076"/>
          <ac:spMkLst>
            <pc:docMk/>
            <pc:sldMk cId="3943353138" sldId="294"/>
            <ac:spMk id="42" creationId="{EBDCD7D1-E2B7-B775-AD32-8D7DD4D4045A}"/>
          </ac:spMkLst>
        </pc:spChg>
        <pc:spChg chg="mod">
          <ac:chgData name="Cote, Nina M." userId="d58078aa-971a-4cb7-9c78-1df7809e4ed3" providerId="ADAL" clId="{40429D53-8C80-4500-ACC9-3DF6FEECA704}" dt="2025-03-31T02:03:05.252" v="15269" actId="20577"/>
          <ac:spMkLst>
            <pc:docMk/>
            <pc:sldMk cId="3943353138" sldId="294"/>
            <ac:spMk id="43" creationId="{45851D8B-B427-0739-F0CA-154885AC3302}"/>
          </ac:spMkLst>
        </pc:spChg>
        <pc:picChg chg="add mod modCrop">
          <ac:chgData name="Cote, Nina M." userId="d58078aa-971a-4cb7-9c78-1df7809e4ed3" providerId="ADAL" clId="{40429D53-8C80-4500-ACC9-3DF6FEECA704}" dt="2025-03-23T02:56:50.664" v="13056" actId="18131"/>
          <ac:picMkLst>
            <pc:docMk/>
            <pc:sldMk cId="3943353138" sldId="294"/>
            <ac:picMk id="2" creationId="{A5F951EA-B5CE-6BBE-F5F3-921A77F479D0}"/>
          </ac:picMkLst>
        </pc:picChg>
      </pc:sldChg>
      <pc:sldChg chg="modSp add del mod">
        <pc:chgData name="Cote, Nina M." userId="d58078aa-971a-4cb7-9c78-1df7809e4ed3" providerId="ADAL" clId="{40429D53-8C80-4500-ACC9-3DF6FEECA704}" dt="2025-03-23T03:03:08.715" v="13373" actId="2696"/>
        <pc:sldMkLst>
          <pc:docMk/>
          <pc:sldMk cId="1428897484" sldId="295"/>
        </pc:sldMkLst>
      </pc:sldChg>
      <pc:sldChg chg="addSp delSp modSp add mod setBg delDesignElem">
        <pc:chgData name="Cote, Nina M." userId="d58078aa-971a-4cb7-9c78-1df7809e4ed3" providerId="ADAL" clId="{40429D53-8C80-4500-ACC9-3DF6FEECA704}" dt="2025-03-25T13:57:29.251" v="15154" actId="20577"/>
        <pc:sldMkLst>
          <pc:docMk/>
          <pc:sldMk cId="2154412177" sldId="295"/>
        </pc:sldMkLst>
        <pc:spChg chg="mod">
          <ac:chgData name="Cote, Nina M." userId="d58078aa-971a-4cb7-9c78-1df7809e4ed3" providerId="ADAL" clId="{40429D53-8C80-4500-ACC9-3DF6FEECA704}" dt="2025-03-25T13:57:29.251" v="15154" actId="20577"/>
          <ac:spMkLst>
            <pc:docMk/>
            <pc:sldMk cId="2154412177" sldId="295"/>
            <ac:spMk id="2" creationId="{2ED49D58-E385-BD44-34A6-4AEC83197678}"/>
          </ac:spMkLst>
        </pc:spChg>
        <pc:spChg chg="add">
          <ac:chgData name="Cote, Nina M." userId="d58078aa-971a-4cb7-9c78-1df7809e4ed3" providerId="ADAL" clId="{40429D53-8C80-4500-ACC9-3DF6FEECA704}" dt="2025-03-25T13:57:24.523" v="15152" actId="26606"/>
          <ac:spMkLst>
            <pc:docMk/>
            <pc:sldMk cId="2154412177" sldId="295"/>
            <ac:spMk id="14" creationId="{FFD48BC7-DC40-47DE-87EE-9F4B6ECB9ABB}"/>
          </ac:spMkLst>
        </pc:spChg>
        <pc:spChg chg="add">
          <ac:chgData name="Cote, Nina M." userId="d58078aa-971a-4cb7-9c78-1df7809e4ed3" providerId="ADAL" clId="{40429D53-8C80-4500-ACC9-3DF6FEECA704}" dt="2025-03-25T13:57:24.523" v="15152" actId="26606"/>
          <ac:spMkLst>
            <pc:docMk/>
            <pc:sldMk cId="2154412177" sldId="295"/>
            <ac:spMk id="16" creationId="{E502BBC7-2C76-46F3-BC24-5985BC13DB88}"/>
          </ac:spMkLst>
        </pc:spChg>
        <pc:spChg chg="add">
          <ac:chgData name="Cote, Nina M." userId="d58078aa-971a-4cb7-9c78-1df7809e4ed3" providerId="ADAL" clId="{40429D53-8C80-4500-ACC9-3DF6FEECA704}" dt="2025-03-25T13:57:24.523" v="15152" actId="26606"/>
          <ac:spMkLst>
            <pc:docMk/>
            <pc:sldMk cId="2154412177" sldId="295"/>
            <ac:spMk id="18" creationId="{C7F28D52-2A5F-4D23-81AE-7CB8B591C7AF}"/>
          </ac:spMkLst>
        </pc:spChg>
        <pc:spChg chg="add">
          <ac:chgData name="Cote, Nina M." userId="d58078aa-971a-4cb7-9c78-1df7809e4ed3" providerId="ADAL" clId="{40429D53-8C80-4500-ACC9-3DF6FEECA704}" dt="2025-03-25T13:57:24.523" v="15152" actId="26606"/>
          <ac:spMkLst>
            <pc:docMk/>
            <pc:sldMk cId="2154412177" sldId="295"/>
            <ac:spMk id="20" creationId="{3629484E-3792-4B3D-89AD-7C8A1ED0E0D4}"/>
          </ac:spMkLst>
        </pc:spChg>
      </pc:sldChg>
      <pc:sldChg chg="new del">
        <pc:chgData name="Cote, Nina M." userId="d58078aa-971a-4cb7-9c78-1df7809e4ed3" providerId="ADAL" clId="{40429D53-8C80-4500-ACC9-3DF6FEECA704}" dt="2025-03-23T14:30:30.477" v="14676" actId="47"/>
        <pc:sldMkLst>
          <pc:docMk/>
          <pc:sldMk cId="2024444263" sldId="296"/>
        </pc:sldMkLst>
      </pc:sldChg>
      <pc:sldChg chg="addSp delSp modSp add mod">
        <pc:chgData name="Cote, Nina M." userId="d58078aa-971a-4cb7-9c78-1df7809e4ed3" providerId="ADAL" clId="{40429D53-8C80-4500-ACC9-3DF6FEECA704}" dt="2025-03-31T01:47:03.457" v="15235" actId="1076"/>
        <pc:sldMkLst>
          <pc:docMk/>
          <pc:sldMk cId="2884276413" sldId="296"/>
        </pc:sldMkLst>
        <pc:spChg chg="del">
          <ac:chgData name="Cote, Nina M." userId="d58078aa-971a-4cb7-9c78-1df7809e4ed3" providerId="ADAL" clId="{40429D53-8C80-4500-ACC9-3DF6FEECA704}" dt="2025-03-31T01:46:15.081" v="15231" actId="478"/>
          <ac:spMkLst>
            <pc:docMk/>
            <pc:sldMk cId="2884276413" sldId="296"/>
            <ac:spMk id="43" creationId="{525A31A0-DB82-9251-FC1D-40DE2B235C61}"/>
          </ac:spMkLst>
        </pc:spChg>
        <pc:picChg chg="add mod">
          <ac:chgData name="Cote, Nina M." userId="d58078aa-971a-4cb7-9c78-1df7809e4ed3" providerId="ADAL" clId="{40429D53-8C80-4500-ACC9-3DF6FEECA704}" dt="2025-03-31T01:47:03.457" v="15235" actId="1076"/>
          <ac:picMkLst>
            <pc:docMk/>
            <pc:sldMk cId="2884276413" sldId="296"/>
            <ac:picMk id="3" creationId="{D8B1258C-4470-DE6E-2985-98311EE2D1F8}"/>
          </ac:picMkLst>
        </pc:picChg>
        <pc:picChg chg="del">
          <ac:chgData name="Cote, Nina M." userId="d58078aa-971a-4cb7-9c78-1df7809e4ed3" providerId="ADAL" clId="{40429D53-8C80-4500-ACC9-3DF6FEECA704}" dt="2025-03-31T01:46:17.759" v="15232" actId="478"/>
          <ac:picMkLst>
            <pc:docMk/>
            <pc:sldMk cId="2884276413" sldId="296"/>
            <ac:picMk id="5" creationId="{3B6B1175-C939-3E90-2B6F-D987B715CE4C}"/>
          </ac:picMkLst>
        </pc:picChg>
      </pc:sldChg>
      <pc:sldChg chg="add del">
        <pc:chgData name="Cote, Nina M." userId="d58078aa-971a-4cb7-9c78-1df7809e4ed3" providerId="ADAL" clId="{40429D53-8C80-4500-ACC9-3DF6FEECA704}" dt="2025-03-23T02:59:27.878" v="13091"/>
        <pc:sldMkLst>
          <pc:docMk/>
          <pc:sldMk cId="3850484900" sldId="296"/>
        </pc:sldMkLst>
      </pc:sldChg>
      <pc:sldChg chg="delSp add del mod">
        <pc:chgData name="Cote, Nina M." userId="d58078aa-971a-4cb7-9c78-1df7809e4ed3" providerId="ADAL" clId="{40429D53-8C80-4500-ACC9-3DF6FEECA704}" dt="2025-03-23T14:34:02.738" v="15005" actId="47"/>
        <pc:sldMkLst>
          <pc:docMk/>
          <pc:sldMk cId="4241857488" sldId="296"/>
        </pc:sldMkLst>
      </pc:sldChg>
      <pc:sldChg chg="addSp delSp modSp add mod">
        <pc:chgData name="Cote, Nina M." userId="d58078aa-971a-4cb7-9c78-1df7809e4ed3" providerId="ADAL" clId="{40429D53-8C80-4500-ACC9-3DF6FEECA704}" dt="2025-03-31T01:59:30.434" v="15258" actId="1076"/>
        <pc:sldMkLst>
          <pc:docMk/>
          <pc:sldMk cId="1351139291" sldId="297"/>
        </pc:sldMkLst>
        <pc:spChg chg="del">
          <ac:chgData name="Cote, Nina M." userId="d58078aa-971a-4cb7-9c78-1df7809e4ed3" providerId="ADAL" clId="{40429D53-8C80-4500-ACC9-3DF6FEECA704}" dt="2025-03-31T01:58:33.074" v="15252" actId="478"/>
          <ac:spMkLst>
            <pc:docMk/>
            <pc:sldMk cId="1351139291" sldId="297"/>
            <ac:spMk id="4" creationId="{5AF0E9D3-1BB7-5268-41F4-ABF903A9CE07}"/>
          </ac:spMkLst>
        </pc:spChg>
        <pc:spChg chg="mod">
          <ac:chgData name="Cote, Nina M." userId="d58078aa-971a-4cb7-9c78-1df7809e4ed3" providerId="ADAL" clId="{40429D53-8C80-4500-ACC9-3DF6FEECA704}" dt="2025-03-31T01:58:09.241" v="15251" actId="1076"/>
          <ac:spMkLst>
            <pc:docMk/>
            <pc:sldMk cId="1351139291" sldId="297"/>
            <ac:spMk id="42" creationId="{B613D826-292E-64C5-6C9B-92BDAB53C3BA}"/>
          </ac:spMkLst>
        </pc:spChg>
        <pc:spChg chg="del">
          <ac:chgData name="Cote, Nina M." userId="d58078aa-971a-4cb7-9c78-1df7809e4ed3" providerId="ADAL" clId="{40429D53-8C80-4500-ACC9-3DF6FEECA704}" dt="2025-03-31T01:58:04.166" v="15250" actId="478"/>
          <ac:spMkLst>
            <pc:docMk/>
            <pc:sldMk cId="1351139291" sldId="297"/>
            <ac:spMk id="43" creationId="{99F84799-13E7-1A7E-5330-D54E4CBFF37A}"/>
          </ac:spMkLst>
        </pc:spChg>
        <pc:picChg chg="add mod">
          <ac:chgData name="Cote, Nina M." userId="d58078aa-971a-4cb7-9c78-1df7809e4ed3" providerId="ADAL" clId="{40429D53-8C80-4500-ACC9-3DF6FEECA704}" dt="2025-03-31T01:59:30.434" v="15258" actId="1076"/>
          <ac:picMkLst>
            <pc:docMk/>
            <pc:sldMk cId="1351139291" sldId="297"/>
            <ac:picMk id="3" creationId="{0E1F0774-5637-DFA7-CE24-95E08BB8A08E}"/>
          </ac:picMkLst>
        </pc:picChg>
        <pc:picChg chg="del">
          <ac:chgData name="Cote, Nina M." userId="d58078aa-971a-4cb7-9c78-1df7809e4ed3" providerId="ADAL" clId="{40429D53-8C80-4500-ACC9-3DF6FEECA704}" dt="2025-03-31T01:58:01.418" v="15249" actId="478"/>
          <ac:picMkLst>
            <pc:docMk/>
            <pc:sldMk cId="1351139291" sldId="297"/>
            <ac:picMk id="5" creationId="{17A7350A-8DF1-1D7B-B6AD-0565C19A93C2}"/>
          </ac:picMkLst>
        </pc:picChg>
      </pc:sldChg>
    </pc:docChg>
  </pc:docChgLst>
  <pc:docChgLst>
    <pc:chgData name="Cote, Nina M." userId="d58078aa-971a-4cb7-9c78-1df7809e4ed3" providerId="ADAL" clId="{55D2B403-6205-459B-903E-8864BEB9E6C4}"/>
    <pc:docChg chg="undo custSel modSld">
      <pc:chgData name="Cote, Nina M." userId="d58078aa-971a-4cb7-9c78-1df7809e4ed3" providerId="ADAL" clId="{55D2B403-6205-459B-903E-8864BEB9E6C4}" dt="2025-03-04T19:13:33.009" v="40" actId="20577"/>
      <pc:docMkLst>
        <pc:docMk/>
      </pc:docMkLst>
      <pc:sldChg chg="modSp mod">
        <pc:chgData name="Cote, Nina M." userId="d58078aa-971a-4cb7-9c78-1df7809e4ed3" providerId="ADAL" clId="{55D2B403-6205-459B-903E-8864BEB9E6C4}" dt="2025-03-04T19:13:33.009" v="40" actId="20577"/>
        <pc:sldMkLst>
          <pc:docMk/>
          <pc:sldMk cId="1292120528" sldId="269"/>
        </pc:sldMkLst>
      </pc:sldChg>
      <pc:sldChg chg="modSp mod">
        <pc:chgData name="Cote, Nina M." userId="d58078aa-971a-4cb7-9c78-1df7809e4ed3" providerId="ADAL" clId="{55D2B403-6205-459B-903E-8864BEB9E6C4}" dt="2025-02-24T18:53:37.385" v="34" actId="20577"/>
        <pc:sldMkLst>
          <pc:docMk/>
          <pc:sldMk cId="41724172" sldId="273"/>
        </pc:sldMkLst>
      </pc:sldChg>
      <pc:sldChg chg="addSp delSp modSp mod">
        <pc:chgData name="Cote, Nina M." userId="d58078aa-971a-4cb7-9c78-1df7809e4ed3" providerId="ADAL" clId="{55D2B403-6205-459B-903E-8864BEB9E6C4}" dt="2025-03-03T13:56:43.821" v="39" actId="1076"/>
        <pc:sldMkLst>
          <pc:docMk/>
          <pc:sldMk cId="468807780" sldId="282"/>
        </pc:sldMkLst>
      </pc:sldChg>
      <pc:sldChg chg="addSp delSp modSp mod">
        <pc:chgData name="Cote, Nina M." userId="d58078aa-971a-4cb7-9c78-1df7809e4ed3" providerId="ADAL" clId="{55D2B403-6205-459B-903E-8864BEB9E6C4}" dt="2025-02-24T04:37:18.967" v="26" actId="1076"/>
        <pc:sldMkLst>
          <pc:docMk/>
          <pc:sldMk cId="2196923977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52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inside.southernct.edu/sites/default/files/inline-files/cscu-travel-reimbursement-procedures-manual.pdf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inside.southernct.edu/sites/default/files/inline-files/cscu-travel-reimbursement-procedures-manual.pdf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inside.southernct.edu/sites/default/files/inline-files/cscu-travel-reimbursement-procedures-manual.pdf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inside.southernct.edu/sites/default/files/inline-files/Candidate_reimbursement_policy.pdf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inside.southernct.edu/accounts-payable/policies/out-of-pocket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inside.southernct.edu/procurement-services/purchasing-card-policies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0" descr="Notepad, eyeglasses and coffee still life">
            <a:extLst>
              <a:ext uri="{FF2B5EF4-FFF2-40B4-BE49-F238E27FC236}">
                <a16:creationId xmlns:a16="http://schemas.microsoft.com/office/drawing/2014/main" id="{F7CE342D-9467-DDE2-2B83-9858D3490A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98" t="7266" r="1" b="1826"/>
          <a:stretch/>
        </p:blipFill>
        <p:spPr>
          <a:xfrm>
            <a:off x="4228185" y="10"/>
            <a:ext cx="10402215" cy="82295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07921" cy="82296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D4C9E9A8-B898-A795-E550-27038194C410}"/>
              </a:ext>
            </a:extLst>
          </p:cNvPr>
          <p:cNvSpPr/>
          <p:nvPr/>
        </p:nvSpPr>
        <p:spPr>
          <a:xfrm>
            <a:off x="573577" y="1346835"/>
            <a:ext cx="5009076" cy="38449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800" dirty="0">
                <a:latin typeface="+mj-lt"/>
                <a:ea typeface="+mj-ea"/>
                <a:cs typeface="+mj-cs"/>
              </a:rPr>
              <a:t>Purchasing Policy Refresher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C3360BF-A041-2D89-29D2-A503C4712E4D}"/>
              </a:ext>
            </a:extLst>
          </p:cNvPr>
          <p:cNvSpPr/>
          <p:nvPr/>
        </p:nvSpPr>
        <p:spPr>
          <a:xfrm>
            <a:off x="573576" y="5847506"/>
            <a:ext cx="4828030" cy="1449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Travel, Candidate Reimbursement, Procurement &amp; More!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11905" y="416149"/>
            <a:ext cx="175565" cy="8449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7234" y="5456304"/>
            <a:ext cx="4773168" cy="21945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780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95315-49E4-7130-09A9-7161A45D9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0">
            <a:extLst>
              <a:ext uri="{FF2B5EF4-FFF2-40B4-BE49-F238E27FC236}">
                <a16:creationId xmlns:a16="http://schemas.microsoft.com/office/drawing/2014/main" id="{1AE3ABE1-BA36-2B1B-A3BE-880B031C3837}"/>
              </a:ext>
            </a:extLst>
          </p:cNvPr>
          <p:cNvSpPr/>
          <p:nvPr/>
        </p:nvSpPr>
        <p:spPr>
          <a:xfrm>
            <a:off x="6390103" y="324901"/>
            <a:ext cx="6786882" cy="801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Procurement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 </a:t>
            </a:r>
          </a:p>
        </p:txBody>
      </p:sp>
      <p:sp>
        <p:nvSpPr>
          <p:cNvPr id="43" name="Text 15">
            <a:extLst>
              <a:ext uri="{FF2B5EF4-FFF2-40B4-BE49-F238E27FC236}">
                <a16:creationId xmlns:a16="http://schemas.microsoft.com/office/drawing/2014/main" id="{C9504C92-4FD6-8820-A3F0-A6C8F443E187}"/>
              </a:ext>
            </a:extLst>
          </p:cNvPr>
          <p:cNvSpPr/>
          <p:nvPr/>
        </p:nvSpPr>
        <p:spPr>
          <a:xfrm>
            <a:off x="6390104" y="1295912"/>
            <a:ext cx="7643530" cy="6332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cs typeface="Heebo" pitchFamily="34" charset="-120"/>
              </a:rPr>
              <a:t>Generally Accepted Purchasing Principles: </a:t>
            </a:r>
            <a:endParaRPr lang="en-US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All procurement activities must be conducted ethically, avoiding conflicts of interest. 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cs typeface="Heebo" pitchFamily="34" charset="-120"/>
              </a:rPr>
              <a:t>Processes should be open and transparent to maintain public trust. 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cs typeface="Heebo" pitchFamily="34" charset="-120"/>
              </a:rPr>
              <a:t>Aim to procure quality goods and services at the best possible value. </a:t>
            </a:r>
            <a:endParaRPr lang="en-US" dirty="0"/>
          </a:p>
          <a:p>
            <a:pPr>
              <a:lnSpc>
                <a:spcPts val="2300"/>
              </a:lnSpc>
              <a:buSzPct val="100000"/>
            </a:pPr>
            <a:endParaRPr lang="en-US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Purchase Requests and Sourcing: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Procurement processes begin with a detailed </a:t>
            </a:r>
            <a:r>
              <a:rPr lang="en-US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purchase requisition </a:t>
            </a: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outlining the required goods or services. 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Depending on the procurement’s value and nature, methods include competitive bidding, requests for proposals, and utilization of existing state contracts. 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endParaRPr lang="en-US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Per Connecticut Statute CGS 4-56 state funds cannot be used to purchase alcoholic beverages unless authorized by specific law or if the purchase is necessary for a state event or function where alcohol is served as part of the event. 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endParaRPr lang="en-US" b="1" dirty="0">
              <a:solidFill>
                <a:srgbClr val="4C4C4D"/>
              </a:solidFill>
              <a:latin typeface="Heebo" pitchFamily="34" charset="0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b="1" dirty="0">
              <a:solidFill>
                <a:srgbClr val="4C4C4D"/>
              </a:solidFill>
              <a:latin typeface="Heebo" pitchFamily="34" charset="0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1257300" lvl="2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0D2CE-9741-1D13-07D6-DACD4A724DFE}"/>
              </a:ext>
            </a:extLst>
          </p:cNvPr>
          <p:cNvSpPr txBox="1"/>
          <p:nvPr/>
        </p:nvSpPr>
        <p:spPr>
          <a:xfrm>
            <a:off x="6262882" y="6803601"/>
            <a:ext cx="10709562" cy="97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buSzPct val="100000"/>
            </a:pPr>
            <a:r>
              <a:rPr lang="fr-FR" dirty="0"/>
              <a:t>📌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Procurement Questions?</a:t>
            </a:r>
            <a:br>
              <a:rPr lang="fr-FR" b="1" dirty="0">
                <a:latin typeface="Heebo" pitchFamily="2" charset="-79"/>
                <a:cs typeface="Heebo" pitchFamily="2" charset="-79"/>
              </a:rPr>
            </a:br>
            <a:r>
              <a:rPr lang="fr-FR" dirty="0"/>
              <a:t>📞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Contact Procurement</a:t>
            </a:r>
            <a:br>
              <a:rPr lang="fr-FR" dirty="0">
                <a:latin typeface="+mj-lt"/>
              </a:rPr>
            </a:br>
            <a:r>
              <a:rPr lang="fr-FR" dirty="0"/>
              <a:t>✉️ </a:t>
            </a:r>
            <a:r>
              <a:rPr lang="fr-FR" i="1" dirty="0">
                <a:latin typeface="+mj-lt"/>
              </a:rPr>
              <a:t>Procurement@Southernct.edu</a:t>
            </a:r>
            <a:endParaRPr lang="en-US" sz="1400" dirty="0">
              <a:solidFill>
                <a:srgbClr val="4C4C4D"/>
              </a:solidFill>
              <a:latin typeface="+mj-lt"/>
              <a:ea typeface="Heebo" pitchFamily="34" charset="-122"/>
              <a:cs typeface="Heebo" pitchFamily="34" charset="-120"/>
            </a:endParaRPr>
          </a:p>
        </p:txBody>
      </p:sp>
      <p:pic>
        <p:nvPicPr>
          <p:cNvPr id="5" name="Picture 4" descr="People with payment terminal">
            <a:extLst>
              <a:ext uri="{FF2B5EF4-FFF2-40B4-BE49-F238E27FC236}">
                <a16:creationId xmlns:a16="http://schemas.microsoft.com/office/drawing/2014/main" id="{C12A408B-A7F2-0113-ECC4-4B4BD9FAC0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25" r="27689"/>
          <a:stretch/>
        </p:blipFill>
        <p:spPr>
          <a:xfrm>
            <a:off x="-57752" y="0"/>
            <a:ext cx="573772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29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7DFE8-904B-5E1A-F26D-2B5B94414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0">
            <a:extLst>
              <a:ext uri="{FF2B5EF4-FFF2-40B4-BE49-F238E27FC236}">
                <a16:creationId xmlns:a16="http://schemas.microsoft.com/office/drawing/2014/main" id="{B613D826-292E-64C5-6C9B-92BDAB53C3BA}"/>
              </a:ext>
            </a:extLst>
          </p:cNvPr>
          <p:cNvSpPr/>
          <p:nvPr/>
        </p:nvSpPr>
        <p:spPr>
          <a:xfrm>
            <a:off x="442527" y="229485"/>
            <a:ext cx="6786882" cy="801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Procurement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F0774-5637-DFA7-CE24-95E08BB8A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27" y="787180"/>
            <a:ext cx="10762147" cy="68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39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B8C56-BA12-5315-B9AC-7B63F46D6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0">
            <a:extLst>
              <a:ext uri="{FF2B5EF4-FFF2-40B4-BE49-F238E27FC236}">
                <a16:creationId xmlns:a16="http://schemas.microsoft.com/office/drawing/2014/main" id="{EBDCD7D1-E2B7-B775-AD32-8D7DD4D4045A}"/>
              </a:ext>
            </a:extLst>
          </p:cNvPr>
          <p:cNvSpPr/>
          <p:nvPr/>
        </p:nvSpPr>
        <p:spPr>
          <a:xfrm>
            <a:off x="442991" y="0"/>
            <a:ext cx="6786882" cy="801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Contracts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 </a:t>
            </a:r>
          </a:p>
        </p:txBody>
      </p:sp>
      <p:sp>
        <p:nvSpPr>
          <p:cNvPr id="43" name="Text 15">
            <a:extLst>
              <a:ext uri="{FF2B5EF4-FFF2-40B4-BE49-F238E27FC236}">
                <a16:creationId xmlns:a16="http://schemas.microsoft.com/office/drawing/2014/main" id="{45851D8B-B427-0739-F0CA-154885AC3302}"/>
              </a:ext>
            </a:extLst>
          </p:cNvPr>
          <p:cNvSpPr/>
          <p:nvPr/>
        </p:nvSpPr>
        <p:spPr>
          <a:xfrm>
            <a:off x="528318" y="651825"/>
            <a:ext cx="8047792" cy="6747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cs typeface="Heebo" pitchFamily="34" charset="-120"/>
              </a:rPr>
              <a:t>Vendor Awards:</a:t>
            </a:r>
            <a:endParaRPr lang="en-US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Vendors are evaluated based on factors such as price, quality, delivery capabilities, and compliance with CSCU standards. 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Contracts are awarded to vendors that best meet the established criteria and offer optimal value.</a:t>
            </a:r>
            <a:endParaRPr lang="en-US" b="1" dirty="0">
              <a:solidFill>
                <a:srgbClr val="4C4C4D"/>
              </a:solidFill>
              <a:latin typeface="Heebo" pitchFamily="34" charset="0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cs typeface="Heebo" pitchFamily="34" charset="-120"/>
              </a:rPr>
              <a:t>Methods of Contracting:</a:t>
            </a:r>
            <a:endParaRPr lang="en-US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Contracts- Formal agreements used for complex procurements or ongoing services. Contract review takes 2-4 weeks at SCSU. Please plan purchases accordingly. </a:t>
            </a:r>
          </a:p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cs typeface="Heebo" pitchFamily="34" charset="-120"/>
              </a:rPr>
              <a:t>State Purchasing Thresholds: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Competitive bidding may be waived for minor, nonrecurring purchases up to a maximum of $25,000.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Goods and services procurements estimated to exceed $25,000 up to a maximum of $100,000 shall be made in the open market, and be based on three competitive quotes. AG must approve contracts of $25,000+. 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Goods and services procurements estimated to exceed $100,000 over the life of the contract, must be advertised online on the State Contracting Portal for a minimum of five days. AG must approve contracts of $25,000+.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Heebo" pitchFamily="34" charset="0"/>
                <a:cs typeface="Heebo" pitchFamily="34" charset="-120"/>
              </a:rPr>
              <a:t>Only the President or Vice Presidents can sign contracts on behalf of the University. 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cs typeface="Heebo" pitchFamily="34" charset="-120"/>
              </a:rPr>
              <a:t>All contracts should be on AG approved templates.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1257300" lvl="2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</p:txBody>
      </p:sp>
      <p:pic>
        <p:nvPicPr>
          <p:cNvPr id="2" name="Picture 1" descr="Woman signing contract">
            <a:extLst>
              <a:ext uri="{FF2B5EF4-FFF2-40B4-BE49-F238E27FC236}">
                <a16:creationId xmlns:a16="http://schemas.microsoft.com/office/drawing/2014/main" id="{A5F951EA-B5CE-6BBE-F5F3-921A77F479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93" t="1270" r="23678" b="-1270"/>
          <a:stretch/>
        </p:blipFill>
        <p:spPr>
          <a:xfrm>
            <a:off x="8708920" y="0"/>
            <a:ext cx="7029458" cy="83354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F4AB8-B3DB-A404-6BC0-AF78C93A8EAF}"/>
              </a:ext>
            </a:extLst>
          </p:cNvPr>
          <p:cNvSpPr txBox="1"/>
          <p:nvPr/>
        </p:nvSpPr>
        <p:spPr>
          <a:xfrm>
            <a:off x="442991" y="7227917"/>
            <a:ext cx="10709562" cy="97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buSzPct val="100000"/>
            </a:pPr>
            <a:r>
              <a:rPr lang="fr-FR" dirty="0"/>
              <a:t>📌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 </a:t>
            </a:r>
            <a:r>
              <a:rPr lang="fr-FR" b="1" dirty="0" err="1">
                <a:latin typeface="Heebo" pitchFamily="2" charset="-79"/>
                <a:cs typeface="Heebo" pitchFamily="2" charset="-79"/>
              </a:rPr>
              <a:t>Contract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 Questions?</a:t>
            </a:r>
            <a:br>
              <a:rPr lang="fr-FR" b="1" dirty="0">
                <a:latin typeface="Heebo" pitchFamily="2" charset="-79"/>
                <a:cs typeface="Heebo" pitchFamily="2" charset="-79"/>
              </a:rPr>
            </a:br>
            <a:r>
              <a:rPr lang="fr-FR" dirty="0"/>
              <a:t>📞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Contact Nina Cote</a:t>
            </a:r>
            <a:br>
              <a:rPr lang="fr-FR" dirty="0">
                <a:latin typeface="+mj-lt"/>
              </a:rPr>
            </a:br>
            <a:r>
              <a:rPr lang="fr-FR" dirty="0"/>
              <a:t>✉️ </a:t>
            </a:r>
            <a:r>
              <a:rPr lang="fr-FR" i="1" dirty="0">
                <a:latin typeface="+mj-lt"/>
              </a:rPr>
              <a:t>CoteN1@Southernct.edu</a:t>
            </a:r>
            <a:endParaRPr lang="en-US" sz="1400" dirty="0">
              <a:solidFill>
                <a:srgbClr val="4C4C4D"/>
              </a:solidFill>
              <a:latin typeface="+mj-lt"/>
              <a:ea typeface="Heebo" pitchFamily="34" charset="-122"/>
              <a:cs typeface="Heeb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3353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5E9181-922B-A857-B07C-89054E298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7310" y="0"/>
            <a:ext cx="11955780" cy="82296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5996" y="0"/>
            <a:ext cx="11938407" cy="82296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2ED49D58-E385-BD44-34A6-4AEC83197678}"/>
              </a:ext>
            </a:extLst>
          </p:cNvPr>
          <p:cNvSpPr/>
          <p:nvPr/>
        </p:nvSpPr>
        <p:spPr>
          <a:xfrm>
            <a:off x="1828803" y="2399538"/>
            <a:ext cx="10972800" cy="3316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2272" y="6629743"/>
            <a:ext cx="5705856" cy="329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412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DC062-BB4E-F854-58A0-3DBEF59A6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">
            <a:extLst>
              <a:ext uri="{FF2B5EF4-FFF2-40B4-BE49-F238E27FC236}">
                <a16:creationId xmlns:a16="http://schemas.microsoft.com/office/drawing/2014/main" id="{72A756C3-C5D6-12A9-C7C3-8446998F50BD}"/>
              </a:ext>
            </a:extLst>
          </p:cNvPr>
          <p:cNvSpPr/>
          <p:nvPr/>
        </p:nvSpPr>
        <p:spPr>
          <a:xfrm>
            <a:off x="273204" y="5958661"/>
            <a:ext cx="8584549" cy="1703066"/>
          </a:xfrm>
          <a:prstGeom prst="roundRect">
            <a:avLst>
              <a:gd name="adj" fmla="val 167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 dirty="0"/>
          </a:p>
        </p:txBody>
      </p:sp>
      <p:pic>
        <p:nvPicPr>
          <p:cNvPr id="5" name="Image 0" descr="Close-up of person in business attire, walking with carry-on bag">
            <a:hlinkClick r:id="rId2"/>
            <a:extLst>
              <a:ext uri="{FF2B5EF4-FFF2-40B4-BE49-F238E27FC236}">
                <a16:creationId xmlns:a16="http://schemas.microsoft.com/office/drawing/2014/main" id="{D9D2368C-6BB1-3F81-F08E-86E108EE06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21" r="44477"/>
          <a:stretch/>
        </p:blipFill>
        <p:spPr>
          <a:xfrm>
            <a:off x="9104243" y="0"/>
            <a:ext cx="5526157" cy="8229600"/>
          </a:xfrm>
          <a:prstGeom prst="rect">
            <a:avLst/>
          </a:prstGeom>
        </p:spPr>
      </p:pic>
      <p:sp>
        <p:nvSpPr>
          <p:cNvPr id="42" name="Text 0">
            <a:extLst>
              <a:ext uri="{FF2B5EF4-FFF2-40B4-BE49-F238E27FC236}">
                <a16:creationId xmlns:a16="http://schemas.microsoft.com/office/drawing/2014/main" id="{3CC8C957-733D-E222-E9AA-044849D7755E}"/>
              </a:ext>
            </a:extLst>
          </p:cNvPr>
          <p:cNvSpPr/>
          <p:nvPr/>
        </p:nvSpPr>
        <p:spPr>
          <a:xfrm>
            <a:off x="528318" y="32490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Travel Policy</a:t>
            </a:r>
            <a:endParaRPr lang="en-US" sz="3550" dirty="0">
              <a:latin typeface="+mj-lt"/>
            </a:endParaRPr>
          </a:p>
        </p:txBody>
      </p:sp>
      <p:sp>
        <p:nvSpPr>
          <p:cNvPr id="43" name="Text 15">
            <a:extLst>
              <a:ext uri="{FF2B5EF4-FFF2-40B4-BE49-F238E27FC236}">
                <a16:creationId xmlns:a16="http://schemas.microsoft.com/office/drawing/2014/main" id="{9F17CE2B-4704-907B-A4B1-3B223934DE3F}"/>
              </a:ext>
            </a:extLst>
          </p:cNvPr>
          <p:cNvSpPr/>
          <p:nvPr/>
        </p:nvSpPr>
        <p:spPr>
          <a:xfrm>
            <a:off x="528318" y="752083"/>
            <a:ext cx="7841327" cy="7254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All travel must be pre-approved. Expenses that are incurred before travel is allowed are the responsibility of the traveler and will be disallowed. 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Reimbursements will ONLY be processed for expenses submitted within 30 days of travel. 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In-State Travel:</a:t>
            </a:r>
          </a:p>
          <a:p>
            <a:pPr marL="342900" indent="-342900">
              <a:lnSpc>
                <a:spcPts val="2300"/>
              </a:lnSpc>
              <a:buSzPct val="100000"/>
              <a:buAutoNum type="arabicPeriod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Approval via submission of travel authorization.</a:t>
            </a:r>
          </a:p>
          <a:p>
            <a:pPr marL="800100" lvl="1" indent="-34290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 current certificate of insurance must be on file with minimum liabilities met</a:t>
            </a:r>
          </a:p>
          <a:p>
            <a:pPr marL="800100" lvl="1" indent="-34290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Mileage only or non-mileage expenses of $50 or less does not require a TA</a:t>
            </a:r>
          </a:p>
          <a:p>
            <a:pPr marL="342900" indent="-342900">
              <a:lnSpc>
                <a:spcPts val="2300"/>
              </a:lnSpc>
              <a:buSzPct val="100000"/>
              <a:buAutoNum type="arabicPeriod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actual trip.</a:t>
            </a:r>
          </a:p>
          <a:p>
            <a:pPr marL="342900" indent="-342900">
              <a:lnSpc>
                <a:spcPts val="2300"/>
              </a:lnSpc>
              <a:buSzPct val="100000"/>
              <a:buAutoNum type="arabicPeriod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Submit actual expenses within 30 calendar days of trip completion.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Out-of-State or Foreign Travel:</a:t>
            </a:r>
          </a:p>
          <a:p>
            <a:pPr marL="342900" indent="-342900">
              <a:lnSpc>
                <a:spcPts val="2300"/>
              </a:lnSpc>
              <a:buSzPct val="100000"/>
              <a:buAutoNum type="arabicPeriod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Approval via submission of travel authorization.</a:t>
            </a:r>
          </a:p>
          <a:p>
            <a:pPr marL="342900" indent="-342900">
              <a:lnSpc>
                <a:spcPts val="2300"/>
              </a:lnSpc>
              <a:buSzPct val="100000"/>
              <a:buAutoNum type="arabicPeriod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actual trip.</a:t>
            </a:r>
          </a:p>
          <a:p>
            <a:pPr marL="342900" indent="-342900">
              <a:lnSpc>
                <a:spcPts val="2300"/>
              </a:lnSpc>
              <a:buSzPct val="100000"/>
              <a:buAutoNum type="arabicPeriod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Submit actual expenses within 30 calendar days of trip completion. 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Required Documentation: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Copies of all relevant documentation must be attached.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This includes copies of the conference bulletin, or announcement showing the name, location, and inclusive of dates of the conference, registration fee, and conference hotel fee schedule.   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1257300" lvl="2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1119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BED48-D189-5D4D-5B2F-C9EAC2F7D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A person wearing a suit sitting on a bed drinking from a cup, with a suitcase nearby">
            <a:hlinkClick r:id="rId2"/>
            <a:extLst>
              <a:ext uri="{FF2B5EF4-FFF2-40B4-BE49-F238E27FC236}">
                <a16:creationId xmlns:a16="http://schemas.microsoft.com/office/drawing/2014/main" id="{A21B89C3-9F5F-A52C-A169-CF44F03B7F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19" r="27619"/>
          <a:stretch/>
        </p:blipFill>
        <p:spPr>
          <a:xfrm>
            <a:off x="9104243" y="0"/>
            <a:ext cx="5526157" cy="8229600"/>
          </a:xfrm>
          <a:prstGeom prst="rect">
            <a:avLst/>
          </a:prstGeom>
        </p:spPr>
      </p:pic>
      <p:sp>
        <p:nvSpPr>
          <p:cNvPr id="42" name="Text 0">
            <a:extLst>
              <a:ext uri="{FF2B5EF4-FFF2-40B4-BE49-F238E27FC236}">
                <a16:creationId xmlns:a16="http://schemas.microsoft.com/office/drawing/2014/main" id="{09A905DE-ABC6-EA01-24ED-342CCA5613D0}"/>
              </a:ext>
            </a:extLst>
          </p:cNvPr>
          <p:cNvSpPr/>
          <p:nvPr/>
        </p:nvSpPr>
        <p:spPr>
          <a:xfrm>
            <a:off x="528318" y="32490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Travel Policy</a:t>
            </a:r>
            <a:endParaRPr lang="en-US" sz="3550" dirty="0">
              <a:latin typeface="+mj-lt"/>
            </a:endParaRPr>
          </a:p>
        </p:txBody>
      </p:sp>
      <p:sp>
        <p:nvSpPr>
          <p:cNvPr id="43" name="Text 15">
            <a:extLst>
              <a:ext uri="{FF2B5EF4-FFF2-40B4-BE49-F238E27FC236}">
                <a16:creationId xmlns:a16="http://schemas.microsoft.com/office/drawing/2014/main" id="{1A0F2742-B98D-2C5F-ED8B-573E3EF12929}"/>
              </a:ext>
            </a:extLst>
          </p:cNvPr>
          <p:cNvSpPr/>
          <p:nvPr/>
        </p:nvSpPr>
        <p:spPr>
          <a:xfrm>
            <a:off x="528318" y="752083"/>
            <a:ext cx="7841327" cy="7254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  <a:buSzPct val="100000"/>
            </a:pPr>
            <a:endParaRPr lang="en-US" sz="1600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Airfare: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Employees should purchase the lowest commercial fare available- the least costly, coach-class fare that uses a regularly scheduled commercial carrier. 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Travelers should not consider their preference for airline, type of aircraft, or connecting airports. 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Travelers may not insist on non-stop flights. 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Baggage fees will be reimbursed for one (1) piece of checked baggage each way. 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Lodging: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Under no circumstances will lodging be paid for a guest or spouse unless they are also travelling on approved University business. 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traveler should obtain the lowest cost lodging possible. In the case of a conference, travelers are permitted to stay at the conference hotel. 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Travelers can arrive one day before the event and stay one day after the event.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Lodging is not entitled when travel distance is less than 75 miles one way. </a:t>
            </a: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Meal Reimbursement: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Based on per diem rates.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Reductions applied when meals are provided at no cost during events.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Car Rentals: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Use approved rental agencies.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Select the most economical vehicle suitable for the trip.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1257300" lvl="2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046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9F38E-BF40-4A79-6ADC-3474146B2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0">
            <a:extLst>
              <a:ext uri="{FF2B5EF4-FFF2-40B4-BE49-F238E27FC236}">
                <a16:creationId xmlns:a16="http://schemas.microsoft.com/office/drawing/2014/main" id="{679ABA4A-4950-E5F3-01B1-0441E26D229E}"/>
              </a:ext>
            </a:extLst>
          </p:cNvPr>
          <p:cNvSpPr/>
          <p:nvPr/>
        </p:nvSpPr>
        <p:spPr>
          <a:xfrm>
            <a:off x="528318" y="32490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Travel Policy</a:t>
            </a:r>
            <a:endParaRPr lang="en-US" sz="355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1258C-4470-DE6E-2985-98311EE2D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87" y="291135"/>
            <a:ext cx="5904138" cy="76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76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72B0C-71A6-3FC6-300D-8CFBEFB3E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0">
            <a:extLst>
              <a:ext uri="{FF2B5EF4-FFF2-40B4-BE49-F238E27FC236}">
                <a16:creationId xmlns:a16="http://schemas.microsoft.com/office/drawing/2014/main" id="{6F8422E1-CB1F-D4BD-DA6D-0486FE5C4E51}"/>
              </a:ext>
            </a:extLst>
          </p:cNvPr>
          <p:cNvSpPr/>
          <p:nvPr/>
        </p:nvSpPr>
        <p:spPr>
          <a:xfrm>
            <a:off x="484142" y="271926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Travel Policy</a:t>
            </a:r>
            <a:endParaRPr lang="en-US" sz="3550" dirty="0">
              <a:latin typeface="+mj-lt"/>
            </a:endParaRPr>
          </a:p>
        </p:txBody>
      </p:sp>
      <p:sp>
        <p:nvSpPr>
          <p:cNvPr id="43" name="Text 15">
            <a:extLst>
              <a:ext uri="{FF2B5EF4-FFF2-40B4-BE49-F238E27FC236}">
                <a16:creationId xmlns:a16="http://schemas.microsoft.com/office/drawing/2014/main" id="{38188D74-737A-40C4-B681-401A2CBA8DFB}"/>
              </a:ext>
            </a:extLst>
          </p:cNvPr>
          <p:cNvSpPr/>
          <p:nvPr/>
        </p:nvSpPr>
        <p:spPr>
          <a:xfrm>
            <a:off x="484142" y="3204503"/>
            <a:ext cx="13740740" cy="3611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  <a:buSzPct val="100000"/>
            </a:pPr>
            <a:endParaRPr lang="en-US" sz="1600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Travel Advances VS. P-Card:</a:t>
            </a:r>
          </a:p>
          <a:p>
            <a:pPr>
              <a:lnSpc>
                <a:spcPts val="2300"/>
              </a:lnSpc>
              <a:buSzPct val="100000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1257300" lvl="2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76945D1-EA55-183D-360D-14AD14F02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725750"/>
              </p:ext>
            </p:extLst>
          </p:nvPr>
        </p:nvGraphicFramePr>
        <p:xfrm>
          <a:off x="484141" y="3918352"/>
          <a:ext cx="13740741" cy="268918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235363">
                  <a:extLst>
                    <a:ext uri="{9D8B030D-6E8A-4147-A177-3AD203B41FA5}">
                      <a16:colId xmlns:a16="http://schemas.microsoft.com/office/drawing/2014/main" val="3841639839"/>
                    </a:ext>
                  </a:extLst>
                </a:gridCol>
                <a:gridCol w="6925131">
                  <a:extLst>
                    <a:ext uri="{9D8B030D-6E8A-4147-A177-3AD203B41FA5}">
                      <a16:colId xmlns:a16="http://schemas.microsoft.com/office/drawing/2014/main" val="1122075166"/>
                    </a:ext>
                  </a:extLst>
                </a:gridCol>
                <a:gridCol w="4580247">
                  <a:extLst>
                    <a:ext uri="{9D8B030D-6E8A-4147-A177-3AD203B41FA5}">
                      <a16:colId xmlns:a16="http://schemas.microsoft.com/office/drawing/2014/main" val="320945158"/>
                    </a:ext>
                  </a:extLst>
                </a:gridCol>
              </a:tblGrid>
              <a:tr h="416795">
                <a:tc>
                  <a:txBody>
                    <a:bodyPr/>
                    <a:lstStyle/>
                    <a:p>
                      <a:r>
                        <a:rPr lang="en-US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Travel Advance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P-Card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388553"/>
                  </a:ext>
                </a:extLst>
              </a:tr>
              <a:tr h="719399">
                <a:tc>
                  <a:txBody>
                    <a:bodyPr/>
                    <a:lstStyle/>
                    <a:p>
                      <a:r>
                        <a:rPr lang="en-US" b="1" dirty="0"/>
                        <a:t>Usage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Covers up to 80% of the total approved for reimbursement on the TA exclusive of pre-payments. Submit at least 2 weeks prior to travel.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Used for direct travel-related expenses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531564"/>
                  </a:ext>
                </a:extLst>
              </a:tr>
              <a:tr h="719399">
                <a:tc>
                  <a:txBody>
                    <a:bodyPr/>
                    <a:lstStyle/>
                    <a:p>
                      <a:r>
                        <a:rPr lang="en-US" b="1" dirty="0"/>
                        <a:t>Reconciliation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Required within 30 days post-trip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Transactions must be reconciled in U.S. Bank and via the TA within 30 days post-trip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900030"/>
                  </a:ext>
                </a:extLst>
              </a:tr>
              <a:tr h="416795">
                <a:tc>
                  <a:txBody>
                    <a:bodyPr/>
                    <a:lstStyle/>
                    <a:p>
                      <a:r>
                        <a:rPr lang="en-US" b="1" dirty="0"/>
                        <a:t>Limits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Issued for estimated travel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Subject to P-Card spending limits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37322"/>
                  </a:ext>
                </a:extLst>
              </a:tr>
              <a:tr h="416795">
                <a:tc>
                  <a:txBody>
                    <a:bodyPr/>
                    <a:lstStyle/>
                    <a:p>
                      <a:r>
                        <a:rPr lang="en-US" b="1" dirty="0"/>
                        <a:t>Preferred 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Employees without a P-Card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Airfare, lodging, registration fees,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557506"/>
                  </a:ext>
                </a:extLst>
              </a:tr>
            </a:tbl>
          </a:graphicData>
        </a:graphic>
      </p:graphicFrame>
      <p:pic>
        <p:nvPicPr>
          <p:cNvPr id="9" name="Image 0" descr="preencoded.png">
            <a:hlinkClick r:id="rId2"/>
            <a:extLst>
              <a:ext uri="{FF2B5EF4-FFF2-40B4-BE49-F238E27FC236}">
                <a16:creationId xmlns:a16="http://schemas.microsoft.com/office/drawing/2014/main" id="{105C03DF-85A5-3AC1-3BA8-5A21D936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884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ABE924-7465-747B-1A37-16304FC6A814}"/>
              </a:ext>
            </a:extLst>
          </p:cNvPr>
          <p:cNvSpPr txBox="1"/>
          <p:nvPr/>
        </p:nvSpPr>
        <p:spPr>
          <a:xfrm>
            <a:off x="395223" y="7043935"/>
            <a:ext cx="10709562" cy="97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buSzPct val="100000"/>
            </a:pPr>
            <a:r>
              <a:rPr lang="fr-FR" dirty="0"/>
              <a:t>📌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Travel Questions?</a:t>
            </a:r>
            <a:br>
              <a:rPr lang="fr-FR" b="1" dirty="0"/>
            </a:br>
            <a:r>
              <a:rPr lang="fr-FR" dirty="0"/>
              <a:t>📞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Contact Renee Knight</a:t>
            </a:r>
            <a:br>
              <a:rPr lang="fr-FR" dirty="0">
                <a:latin typeface="+mj-lt"/>
              </a:rPr>
            </a:br>
            <a:r>
              <a:rPr lang="fr-FR" dirty="0"/>
              <a:t>✉️ </a:t>
            </a:r>
            <a:r>
              <a:rPr lang="fr-FR" i="1" dirty="0">
                <a:latin typeface="+mj-lt"/>
              </a:rPr>
              <a:t>Travel@Southernct.edu</a:t>
            </a:r>
            <a:endParaRPr lang="en-US" sz="1400" dirty="0">
              <a:solidFill>
                <a:srgbClr val="4C4C4D"/>
              </a:solidFill>
              <a:latin typeface="+mj-lt"/>
              <a:ea typeface="Heebo" pitchFamily="34" charset="-122"/>
              <a:cs typeface="Heeb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880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3C202-BB98-93DE-23B8-A18E0B2F6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1B39E522-FB43-AD29-144D-A3EEF3C0369A}"/>
              </a:ext>
            </a:extLst>
          </p:cNvPr>
          <p:cNvSpPr/>
          <p:nvPr/>
        </p:nvSpPr>
        <p:spPr>
          <a:xfrm>
            <a:off x="5975247" y="274062"/>
            <a:ext cx="59809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52D47"/>
                </a:solidFill>
                <a:latin typeface="+mj-lt"/>
                <a:ea typeface="Crimson Pro Semi Bold" pitchFamily="34" charset="-122"/>
                <a:cs typeface="Crimson Pro Semi Bold" pitchFamily="34" charset="-120"/>
              </a:rPr>
              <a:t>Reimbursement for Candidate Searches</a:t>
            </a:r>
            <a:endParaRPr lang="en-US" sz="4000" dirty="0">
              <a:latin typeface="+mj-lt"/>
            </a:endParaRPr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946D55A6-C328-574E-91C9-B71232F73213}"/>
              </a:ext>
            </a:extLst>
          </p:cNvPr>
          <p:cNvSpPr/>
          <p:nvPr/>
        </p:nvSpPr>
        <p:spPr>
          <a:xfrm>
            <a:off x="6264592" y="1221700"/>
            <a:ext cx="12168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endParaRPr lang="en-US" sz="2650" dirty="0"/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65F6E901-8253-D8C6-F047-2F8A5D77EB2D}"/>
              </a:ext>
            </a:extLst>
          </p:cNvPr>
          <p:cNvSpPr/>
          <p:nvPr/>
        </p:nvSpPr>
        <p:spPr>
          <a:xfrm>
            <a:off x="7449978" y="11846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000" dirty="0">
              <a:latin typeface="+mj-lt"/>
            </a:endParaRPr>
          </a:p>
        </p:txBody>
      </p:sp>
      <p:sp>
        <p:nvSpPr>
          <p:cNvPr id="20" name="Text 10">
            <a:extLst>
              <a:ext uri="{FF2B5EF4-FFF2-40B4-BE49-F238E27FC236}">
                <a16:creationId xmlns:a16="http://schemas.microsoft.com/office/drawing/2014/main" id="{9BD4AB69-3382-E1AF-B96C-96893BE71FEB}"/>
              </a:ext>
            </a:extLst>
          </p:cNvPr>
          <p:cNvSpPr/>
          <p:nvPr/>
        </p:nvSpPr>
        <p:spPr>
          <a:xfrm>
            <a:off x="7449977" y="2760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4C4C4D"/>
              </a:solidFill>
              <a:latin typeface="Crimson Pro Semi Bold" pitchFamily="34" charset="0"/>
            </a:endParaRPr>
          </a:p>
          <a:p>
            <a:pPr marL="342900" indent="-342900" algn="l">
              <a:lnSpc>
                <a:spcPts val="275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4C4C4D"/>
              </a:solidFill>
              <a:latin typeface="Crimson Pro Semi Bold" pitchFamily="34" charset="0"/>
            </a:endParaRPr>
          </a:p>
          <a:p>
            <a:pPr marL="342900" indent="-342900" algn="l">
              <a:lnSpc>
                <a:spcPts val="275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4C4C4D"/>
              </a:solidFill>
              <a:latin typeface="Crimson Pro Semi Bold" pitchFamily="34" charset="0"/>
            </a:endParaRPr>
          </a:p>
          <a:p>
            <a:pPr marL="342900" indent="-342900" algn="l">
              <a:lnSpc>
                <a:spcPts val="275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4C4C4D"/>
              </a:solidFill>
              <a:latin typeface="Crimson Pro Semi Bold" pitchFamily="34" charset="0"/>
            </a:endParaRPr>
          </a:p>
          <a:p>
            <a:pPr algn="l">
              <a:lnSpc>
                <a:spcPts val="2750"/>
              </a:lnSpc>
            </a:pPr>
            <a:endParaRPr lang="en-US" sz="2200" dirty="0">
              <a:solidFill>
                <a:srgbClr val="4C4C4D"/>
              </a:solidFill>
              <a:latin typeface="Crimson Pro Semi Bold" pitchFamily="34" charset="0"/>
            </a:endParaRPr>
          </a:p>
        </p:txBody>
      </p:sp>
      <p:sp>
        <p:nvSpPr>
          <p:cNvPr id="2" name="Text 10">
            <a:extLst>
              <a:ext uri="{FF2B5EF4-FFF2-40B4-BE49-F238E27FC236}">
                <a16:creationId xmlns:a16="http://schemas.microsoft.com/office/drawing/2014/main" id="{16C0E9A5-92FB-871E-26D5-E387C59F9A5F}"/>
              </a:ext>
            </a:extLst>
          </p:cNvPr>
          <p:cNvSpPr/>
          <p:nvPr/>
        </p:nvSpPr>
        <p:spPr>
          <a:xfrm>
            <a:off x="7472480" y="41819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000" dirty="0">
              <a:solidFill>
                <a:srgbClr val="4C4C4D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58E91-48B1-6410-D78E-E02DF3DEE7A5}"/>
              </a:ext>
            </a:extLst>
          </p:cNvPr>
          <p:cNvSpPr txBox="1"/>
          <p:nvPr/>
        </p:nvSpPr>
        <p:spPr>
          <a:xfrm>
            <a:off x="6550104" y="7103170"/>
            <a:ext cx="10709562" cy="97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buSzPct val="100000"/>
            </a:pPr>
            <a:r>
              <a:rPr lang="fr-FR" dirty="0"/>
              <a:t>📌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Candidate </a:t>
            </a:r>
            <a:r>
              <a:rPr lang="fr-FR" b="1" dirty="0" err="1">
                <a:latin typeface="Heebo" pitchFamily="2" charset="-79"/>
                <a:cs typeface="Heebo" pitchFamily="2" charset="-79"/>
              </a:rPr>
              <a:t>Reimbursement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 Questions?</a:t>
            </a:r>
            <a:br>
              <a:rPr lang="fr-FR" b="1" dirty="0">
                <a:latin typeface="Heebo" pitchFamily="2" charset="-79"/>
                <a:cs typeface="Heebo" pitchFamily="2" charset="-79"/>
              </a:rPr>
            </a:br>
            <a:r>
              <a:rPr lang="fr-FR" dirty="0"/>
              <a:t>📞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Contact Accounts Payable</a:t>
            </a:r>
            <a:br>
              <a:rPr lang="fr-FR" dirty="0">
                <a:latin typeface="+mj-lt"/>
              </a:rPr>
            </a:br>
            <a:r>
              <a:rPr lang="fr-FR" dirty="0"/>
              <a:t>✉️ </a:t>
            </a:r>
            <a:r>
              <a:rPr lang="fr-FR" i="1" dirty="0">
                <a:latin typeface="+mj-lt"/>
              </a:rPr>
              <a:t>AccountsPayable@Southernct.edu</a:t>
            </a:r>
            <a:endParaRPr lang="en-US" sz="1400" dirty="0">
              <a:solidFill>
                <a:srgbClr val="4C4C4D"/>
              </a:solidFill>
              <a:latin typeface="+mj-lt"/>
              <a:ea typeface="Heebo" pitchFamily="34" charset="-122"/>
              <a:cs typeface="Heebo" pitchFamily="34" charset="-120"/>
            </a:endParaRPr>
          </a:p>
        </p:txBody>
      </p:sp>
      <p:pic>
        <p:nvPicPr>
          <p:cNvPr id="10" name="Picture 9" descr="People in office">
            <a:hlinkClick r:id="rId2"/>
            <a:extLst>
              <a:ext uri="{FF2B5EF4-FFF2-40B4-BE49-F238E27FC236}">
                <a16:creationId xmlns:a16="http://schemas.microsoft.com/office/drawing/2014/main" id="{E0570C17-0675-B841-A5AB-73489C608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23" y="4739"/>
            <a:ext cx="5750579" cy="8229600"/>
          </a:xfrm>
          <a:prstGeom prst="rect">
            <a:avLst/>
          </a:prstGeom>
        </p:spPr>
      </p:pic>
      <p:sp>
        <p:nvSpPr>
          <p:cNvPr id="27" name="Text 15">
            <a:extLst>
              <a:ext uri="{FF2B5EF4-FFF2-40B4-BE49-F238E27FC236}">
                <a16:creationId xmlns:a16="http://schemas.microsoft.com/office/drawing/2014/main" id="{F0459D93-3B0E-07FA-5B38-53AB251A3A0C}"/>
              </a:ext>
            </a:extLst>
          </p:cNvPr>
          <p:cNvSpPr/>
          <p:nvPr/>
        </p:nvSpPr>
        <p:spPr>
          <a:xfrm>
            <a:off x="6550104" y="1257411"/>
            <a:ext cx="7778284" cy="6332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Travel: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Limited to coach/economy class.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Only one baggage fee.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Lodging: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Single room rate.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Itemized receipts required.</a:t>
            </a:r>
          </a:p>
          <a:p>
            <a:pPr>
              <a:lnSpc>
                <a:spcPts val="2300"/>
              </a:lnSpc>
              <a:buSzPct val="100000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Meals: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Itemized receipts required up to federal per diem rate for New Haven county.</a:t>
            </a:r>
          </a:p>
          <a:p>
            <a:pPr>
              <a:lnSpc>
                <a:spcPts val="2300"/>
              </a:lnSpc>
              <a:buSzPct val="100000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Required Documentation: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The Chair of the search committee is responsible for the collection and submission of reimbursement for forms and receipts. 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Final approval is provided by the University President.</a:t>
            </a:r>
          </a:p>
          <a:p>
            <a:pPr>
              <a:lnSpc>
                <a:spcPts val="2300"/>
              </a:lnSpc>
              <a:buSzPct val="100000"/>
            </a:pPr>
            <a:endParaRPr lang="en-US" sz="1600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1257300" lvl="2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7580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569DF-411D-D34A-7F18-2C3FCE8A0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0">
            <a:extLst>
              <a:ext uri="{FF2B5EF4-FFF2-40B4-BE49-F238E27FC236}">
                <a16:creationId xmlns:a16="http://schemas.microsoft.com/office/drawing/2014/main" id="{2A0501B4-E178-CE58-B816-09AE762FAD0E}"/>
              </a:ext>
            </a:extLst>
          </p:cNvPr>
          <p:cNvSpPr/>
          <p:nvPr/>
        </p:nvSpPr>
        <p:spPr>
          <a:xfrm>
            <a:off x="528318" y="324901"/>
            <a:ext cx="7932894" cy="1648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Reimbursement for Out-of-Pocket</a:t>
            </a:r>
          </a:p>
          <a:p>
            <a:pPr marL="0" indent="0"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 Expenses Less Than $100</a:t>
            </a:r>
          </a:p>
        </p:txBody>
      </p:sp>
      <p:sp>
        <p:nvSpPr>
          <p:cNvPr id="43" name="Text 15">
            <a:extLst>
              <a:ext uri="{FF2B5EF4-FFF2-40B4-BE49-F238E27FC236}">
                <a16:creationId xmlns:a16="http://schemas.microsoft.com/office/drawing/2014/main" id="{D4903EC8-1965-6AA9-6A53-B5F542C3FA33}"/>
              </a:ext>
            </a:extLst>
          </p:cNvPr>
          <p:cNvSpPr/>
          <p:nvPr/>
        </p:nvSpPr>
        <p:spPr>
          <a:xfrm>
            <a:off x="528318" y="1456040"/>
            <a:ext cx="7778284" cy="6332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  <a:buSzPct val="100000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Purchases for official SCSU purposes only. 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Reimbursement Process: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Employee Voucher- Travel and Other- For expenses incurred in Connecticut (CO-17XP).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Original receipts required.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Must submit within 30 days of purchase.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Excluded purchases include:</a:t>
            </a:r>
          </a:p>
          <a:p>
            <a:pPr marL="742950" lvl="1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Air conditioners/Space Heaters</a:t>
            </a:r>
          </a:p>
          <a:p>
            <a:pPr marL="742950" lvl="1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Advertising</a:t>
            </a:r>
          </a:p>
          <a:p>
            <a:pPr marL="742950" lvl="1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Business Cards</a:t>
            </a:r>
          </a:p>
          <a:p>
            <a:pPr marL="742950" lvl="1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Flowers or gifts for SCSU Employees/Relatives</a:t>
            </a:r>
          </a:p>
          <a:p>
            <a:pPr marL="742950" lvl="1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Refreshments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endParaRPr lang="en-US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Only expenses under $100 that are pre-approved and within the scope of allowable items will be reimbursed, regardless of funding source.  </a:t>
            </a:r>
          </a:p>
          <a:p>
            <a:pPr>
              <a:lnSpc>
                <a:spcPts val="2300"/>
              </a:lnSpc>
              <a:buSzPct val="100000"/>
            </a:pPr>
            <a:endParaRPr lang="en-US" sz="1600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1257300" lvl="2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</p:txBody>
      </p:sp>
      <p:pic>
        <p:nvPicPr>
          <p:cNvPr id="3" name="Picture 2" descr="Coin purse full of credit cards">
            <a:hlinkClick r:id="rId2"/>
            <a:extLst>
              <a:ext uri="{FF2B5EF4-FFF2-40B4-BE49-F238E27FC236}">
                <a16:creationId xmlns:a16="http://schemas.microsoft.com/office/drawing/2014/main" id="{45AADFB7-9D21-E73F-AF17-9183A06E0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212" y="0"/>
            <a:ext cx="6169188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21D636-FF9F-B534-8687-D5A0CBFC8D7D}"/>
              </a:ext>
            </a:extLst>
          </p:cNvPr>
          <p:cNvSpPr txBox="1"/>
          <p:nvPr/>
        </p:nvSpPr>
        <p:spPr>
          <a:xfrm>
            <a:off x="447688" y="7026168"/>
            <a:ext cx="10709562" cy="97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buSzPct val="100000"/>
            </a:pPr>
            <a:r>
              <a:rPr lang="fr-FR" dirty="0"/>
              <a:t>📌 </a:t>
            </a:r>
            <a:r>
              <a:rPr lang="fr-FR" b="1" dirty="0" err="1">
                <a:latin typeface="Heebo" pitchFamily="2" charset="-79"/>
                <a:cs typeface="Heebo" pitchFamily="2" charset="-79"/>
              </a:rPr>
              <a:t>Reimbursement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 Questions?</a:t>
            </a:r>
            <a:br>
              <a:rPr lang="fr-FR" b="1" dirty="0">
                <a:latin typeface="Heebo" pitchFamily="2" charset="-79"/>
                <a:cs typeface="Heebo" pitchFamily="2" charset="-79"/>
              </a:rPr>
            </a:br>
            <a:r>
              <a:rPr lang="fr-FR" dirty="0"/>
              <a:t>📞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Contact Accounts Payable</a:t>
            </a:r>
            <a:br>
              <a:rPr lang="fr-FR" dirty="0">
                <a:latin typeface="+mj-lt"/>
              </a:rPr>
            </a:br>
            <a:r>
              <a:rPr lang="fr-FR" dirty="0"/>
              <a:t>✉️ </a:t>
            </a:r>
            <a:r>
              <a:rPr lang="fr-FR" i="1" dirty="0">
                <a:latin typeface="+mj-lt"/>
              </a:rPr>
              <a:t>AccountsPayable@Southernct.edu</a:t>
            </a:r>
            <a:endParaRPr lang="en-US" sz="1400" dirty="0">
              <a:solidFill>
                <a:srgbClr val="4C4C4D"/>
              </a:solidFill>
              <a:latin typeface="+mj-lt"/>
              <a:ea typeface="Heebo" pitchFamily="34" charset="-122"/>
              <a:cs typeface="Heeb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734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D34D0-49CF-F87F-27C4-777DF79A9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0">
            <a:extLst>
              <a:ext uri="{FF2B5EF4-FFF2-40B4-BE49-F238E27FC236}">
                <a16:creationId xmlns:a16="http://schemas.microsoft.com/office/drawing/2014/main" id="{CE913F44-82FA-A4FB-B6BA-4A367BC45E39}"/>
              </a:ext>
            </a:extLst>
          </p:cNvPr>
          <p:cNvSpPr/>
          <p:nvPr/>
        </p:nvSpPr>
        <p:spPr>
          <a:xfrm>
            <a:off x="7395830" y="310982"/>
            <a:ext cx="6786882" cy="801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Gift Card Purchases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 </a:t>
            </a:r>
          </a:p>
        </p:txBody>
      </p:sp>
      <p:sp>
        <p:nvSpPr>
          <p:cNvPr id="43" name="Text 15">
            <a:extLst>
              <a:ext uri="{FF2B5EF4-FFF2-40B4-BE49-F238E27FC236}">
                <a16:creationId xmlns:a16="http://schemas.microsoft.com/office/drawing/2014/main" id="{C82FCA11-FEA8-4BF0-A51B-AA6A922F101A}"/>
              </a:ext>
            </a:extLst>
          </p:cNvPr>
          <p:cNvSpPr/>
          <p:nvPr/>
        </p:nvSpPr>
        <p:spPr>
          <a:xfrm>
            <a:off x="7395830" y="697691"/>
            <a:ext cx="7144587" cy="6332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  <a:buSzPct val="100000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u="sng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Only P-Card Administrators can purchase Gift Cards.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CSCU is currently creating a Gift Card Policy.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Departments must submit a Gift Card Request Application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Requires Vice President or Dean approval.</a:t>
            </a:r>
          </a:p>
          <a:p>
            <a:pPr marL="285750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Distribution and Documentation</a:t>
            </a:r>
          </a:p>
          <a:p>
            <a:pPr marL="742950" lvl="1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Departments must submit and maintain a Gift Card Distribution Log.</a:t>
            </a:r>
          </a:p>
          <a:p>
            <a:pPr marL="742950" lvl="1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Unused gift cards must be returned within 30 days.</a:t>
            </a:r>
          </a:p>
          <a:p>
            <a:pPr marL="742950" lvl="1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Subject to audit and state record retention policies.</a:t>
            </a:r>
          </a:p>
          <a:p>
            <a:pPr>
              <a:lnSpc>
                <a:spcPts val="2300"/>
              </a:lnSpc>
              <a:buSzPct val="100000"/>
            </a:pPr>
            <a:endParaRPr lang="en-US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Tax Reporting</a:t>
            </a:r>
          </a:p>
          <a:p>
            <a:pPr marL="742950" lvl="1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Employees: Always taxable &amp; reported on W-2.</a:t>
            </a:r>
          </a:p>
          <a:p>
            <a:pPr marL="742950" lvl="1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Non-Employees: Reportable on Form 1099- MISC if over $600.</a:t>
            </a:r>
          </a:p>
          <a:p>
            <a:pPr>
              <a:lnSpc>
                <a:spcPts val="2300"/>
              </a:lnSpc>
              <a:buSzPct val="100000"/>
            </a:pPr>
            <a:endParaRPr lang="en-US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r>
              <a:rPr lang="en-US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Security &amp; Compliance</a:t>
            </a:r>
          </a:p>
          <a:p>
            <a:pPr marL="742950" lvl="1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Stores all gift cards in a secure, locked location.</a:t>
            </a:r>
          </a:p>
          <a:p>
            <a:pPr marL="742950" lvl="1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Maintain and inventory log &amp; report discrepancies to Nina Cote.</a:t>
            </a:r>
          </a:p>
          <a:p>
            <a:pPr marL="742950" lvl="1" indent="-28575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Non-compliance may result in disciplinary action or loss of privileges.</a:t>
            </a:r>
            <a:endParaRPr lang="en-US" i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1257300" lvl="2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DFA0EB-5457-14B6-E151-DFD2FEFB239A}"/>
              </a:ext>
            </a:extLst>
          </p:cNvPr>
          <p:cNvSpPr txBox="1"/>
          <p:nvPr/>
        </p:nvSpPr>
        <p:spPr>
          <a:xfrm>
            <a:off x="7116417" y="7155373"/>
            <a:ext cx="10709562" cy="97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buSzPct val="100000"/>
            </a:pPr>
            <a:r>
              <a:rPr lang="fr-FR" dirty="0"/>
              <a:t>📌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Gift </a:t>
            </a:r>
            <a:r>
              <a:rPr lang="fr-FR" b="1" dirty="0" err="1">
                <a:latin typeface="Heebo" pitchFamily="2" charset="-79"/>
                <a:cs typeface="Heebo" pitchFamily="2" charset="-79"/>
              </a:rPr>
              <a:t>Card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 Questions?</a:t>
            </a:r>
            <a:br>
              <a:rPr lang="fr-FR" b="1" dirty="0">
                <a:latin typeface="Heebo" pitchFamily="2" charset="-79"/>
                <a:cs typeface="Heebo" pitchFamily="2" charset="-79"/>
              </a:rPr>
            </a:br>
            <a:r>
              <a:rPr lang="fr-FR" dirty="0"/>
              <a:t>📞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Contact Procurement</a:t>
            </a:r>
            <a:br>
              <a:rPr lang="fr-FR" dirty="0">
                <a:latin typeface="+mj-lt"/>
              </a:rPr>
            </a:br>
            <a:r>
              <a:rPr lang="fr-FR" dirty="0"/>
              <a:t>✉️ </a:t>
            </a:r>
            <a:r>
              <a:rPr lang="fr-FR" i="1" dirty="0">
                <a:latin typeface="+mj-lt"/>
              </a:rPr>
              <a:t>Procurement@Southernct.edu</a:t>
            </a:r>
            <a:endParaRPr lang="en-US" sz="1400" dirty="0">
              <a:solidFill>
                <a:srgbClr val="4C4C4D"/>
              </a:solidFill>
              <a:latin typeface="+mj-lt"/>
              <a:ea typeface="Heebo" pitchFamily="34" charset="-122"/>
              <a:cs typeface="Heebo" pitchFamily="34" charset="-120"/>
            </a:endParaRPr>
          </a:p>
        </p:txBody>
      </p:sp>
      <p:pic>
        <p:nvPicPr>
          <p:cNvPr id="11" name="Picture 10" descr="Person holding a credit card and cell phone">
            <a:hlinkClick r:id="rId2"/>
            <a:extLst>
              <a:ext uri="{FF2B5EF4-FFF2-40B4-BE49-F238E27FC236}">
                <a16:creationId xmlns:a16="http://schemas.microsoft.com/office/drawing/2014/main" id="{EB6DA786-743C-A1CB-4148-C8CA1A9BDB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62" r="36029"/>
          <a:stretch/>
        </p:blipFill>
        <p:spPr>
          <a:xfrm>
            <a:off x="0" y="0"/>
            <a:ext cx="696869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9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D7D51-FA1B-087E-74D9-B0043E0AE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0">
            <a:extLst>
              <a:ext uri="{FF2B5EF4-FFF2-40B4-BE49-F238E27FC236}">
                <a16:creationId xmlns:a16="http://schemas.microsoft.com/office/drawing/2014/main" id="{385535A6-8B0E-DB59-295D-AD6748F138E1}"/>
              </a:ext>
            </a:extLst>
          </p:cNvPr>
          <p:cNvSpPr/>
          <p:nvPr/>
        </p:nvSpPr>
        <p:spPr>
          <a:xfrm>
            <a:off x="528318" y="324901"/>
            <a:ext cx="6786882" cy="801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Amazon Business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 </a:t>
            </a:r>
          </a:p>
        </p:txBody>
      </p:sp>
      <p:sp>
        <p:nvSpPr>
          <p:cNvPr id="43" name="Text 15">
            <a:extLst>
              <a:ext uri="{FF2B5EF4-FFF2-40B4-BE49-F238E27FC236}">
                <a16:creationId xmlns:a16="http://schemas.microsoft.com/office/drawing/2014/main" id="{06B8668A-1484-64AD-262F-88FD738140A6}"/>
              </a:ext>
            </a:extLst>
          </p:cNvPr>
          <p:cNvSpPr/>
          <p:nvPr/>
        </p:nvSpPr>
        <p:spPr>
          <a:xfrm>
            <a:off x="528318" y="910107"/>
            <a:ext cx="5978360" cy="3274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  <a:buSzPct val="100000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All purchases must adhere to the University’s Procurement Guidelines.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Purchases made through personal accounts will not be reimbursed. 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At this time, only P-Card holders can access Amazon Business accounts.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1257300" lvl="2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</p:txBody>
      </p:sp>
      <p:pic>
        <p:nvPicPr>
          <p:cNvPr id="7" name="Picture 6" descr="Different sizes of cardboard boxes at production">
            <a:extLst>
              <a:ext uri="{FF2B5EF4-FFF2-40B4-BE49-F238E27FC236}">
                <a16:creationId xmlns:a16="http://schemas.microsoft.com/office/drawing/2014/main" id="{B5DBEE56-2E87-EE88-EC43-36954407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90"/>
          <a:stretch/>
        </p:blipFill>
        <p:spPr>
          <a:xfrm>
            <a:off x="6852116" y="0"/>
            <a:ext cx="777828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F3E282-C18C-18A4-5301-DC2209692C37}"/>
              </a:ext>
            </a:extLst>
          </p:cNvPr>
          <p:cNvSpPr txBox="1"/>
          <p:nvPr/>
        </p:nvSpPr>
        <p:spPr>
          <a:xfrm>
            <a:off x="370686" y="3211484"/>
            <a:ext cx="10709562" cy="97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buSzPct val="100000"/>
            </a:pPr>
            <a:r>
              <a:rPr lang="fr-FR" dirty="0"/>
              <a:t>📌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Amazon Questions?</a:t>
            </a:r>
            <a:br>
              <a:rPr lang="fr-FR" b="1" dirty="0">
                <a:latin typeface="Heebo" pitchFamily="2" charset="-79"/>
                <a:cs typeface="Heebo" pitchFamily="2" charset="-79"/>
              </a:rPr>
            </a:br>
            <a:r>
              <a:rPr lang="fr-FR" dirty="0"/>
              <a:t>📞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Contact Kwadir Delgado-McIntyre</a:t>
            </a:r>
            <a:br>
              <a:rPr lang="fr-FR" dirty="0">
                <a:latin typeface="+mj-lt"/>
              </a:rPr>
            </a:br>
            <a:r>
              <a:rPr lang="fr-FR" dirty="0"/>
              <a:t>✉️ </a:t>
            </a:r>
            <a:r>
              <a:rPr lang="fr-FR" i="1" dirty="0">
                <a:latin typeface="+mj-lt"/>
              </a:rPr>
              <a:t>DelgadoMcik1@Southernct.edu</a:t>
            </a:r>
            <a:endParaRPr lang="en-US" sz="1400" dirty="0">
              <a:solidFill>
                <a:srgbClr val="4C4C4D"/>
              </a:solidFill>
              <a:latin typeface="+mj-lt"/>
              <a:ea typeface="Heebo" pitchFamily="34" charset="-122"/>
              <a:cs typeface="Heebo" pitchFamily="34" charset="-120"/>
            </a:endParaRPr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58E148CA-95AC-6BC8-6E3F-07B0456C24B8}"/>
              </a:ext>
            </a:extLst>
          </p:cNvPr>
          <p:cNvSpPr/>
          <p:nvPr/>
        </p:nvSpPr>
        <p:spPr>
          <a:xfrm>
            <a:off x="528318" y="4337640"/>
            <a:ext cx="6786882" cy="801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Staples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3550" dirty="0">
                <a:solidFill>
                  <a:srgbClr val="152D47"/>
                </a:solidFill>
                <a:latin typeface="+mj-lt"/>
              </a:rPr>
              <a:t> </a:t>
            </a:r>
          </a:p>
        </p:txBody>
      </p:sp>
      <p:sp>
        <p:nvSpPr>
          <p:cNvPr id="10" name="Text 15">
            <a:extLst>
              <a:ext uri="{FF2B5EF4-FFF2-40B4-BE49-F238E27FC236}">
                <a16:creationId xmlns:a16="http://schemas.microsoft.com/office/drawing/2014/main" id="{8A4CA5E0-79AB-966B-36FB-186C421FE549}"/>
              </a:ext>
            </a:extLst>
          </p:cNvPr>
          <p:cNvSpPr/>
          <p:nvPr/>
        </p:nvSpPr>
        <p:spPr>
          <a:xfrm>
            <a:off x="370686" y="4848523"/>
            <a:ext cx="5978360" cy="3274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  <a:buSzPct val="100000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All purchases must adhere to the University’s Procurement Guidelines.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All purchases must be approved by the budget authority of the org.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Available to all University employees.</a:t>
            </a: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>
              <a:lnSpc>
                <a:spcPts val="2300"/>
              </a:lnSpc>
              <a:buSzPct val="100000"/>
            </a:pPr>
            <a:endParaRPr lang="en-US" sz="1600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342900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1257300" lvl="2" indent="-342900">
              <a:lnSpc>
                <a:spcPts val="2300"/>
              </a:lnSpc>
              <a:buSzPct val="100000"/>
              <a:buChar char="•"/>
            </a:pPr>
            <a:endParaRPr lang="en-US" sz="1600" b="1" dirty="0">
              <a:solidFill>
                <a:srgbClr val="4C4C4D"/>
              </a:solidFill>
              <a:latin typeface="Heebo" pitchFamily="34" charset="0"/>
              <a:ea typeface="Heebo" pitchFamily="34" charset="-122"/>
              <a:cs typeface="Heebo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04A8E-FFB8-EE8E-86AF-E341FD645433}"/>
              </a:ext>
            </a:extLst>
          </p:cNvPr>
          <p:cNvSpPr txBox="1"/>
          <p:nvPr/>
        </p:nvSpPr>
        <p:spPr>
          <a:xfrm>
            <a:off x="370686" y="6833142"/>
            <a:ext cx="10709562" cy="97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buSzPct val="100000"/>
            </a:pPr>
            <a:r>
              <a:rPr lang="fr-FR" dirty="0"/>
              <a:t>📌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Staples Questions?</a:t>
            </a:r>
            <a:br>
              <a:rPr lang="fr-FR" b="1" dirty="0">
                <a:latin typeface="Heebo" pitchFamily="2" charset="-79"/>
                <a:cs typeface="Heebo" pitchFamily="2" charset="-79"/>
              </a:rPr>
            </a:br>
            <a:r>
              <a:rPr lang="fr-FR" dirty="0"/>
              <a:t>📞 </a:t>
            </a:r>
            <a:r>
              <a:rPr lang="fr-FR" b="1" dirty="0">
                <a:latin typeface="Heebo" pitchFamily="2" charset="-79"/>
                <a:cs typeface="Heebo" pitchFamily="2" charset="-79"/>
              </a:rPr>
              <a:t>Contact Richard Glasson</a:t>
            </a:r>
            <a:br>
              <a:rPr lang="fr-FR" dirty="0">
                <a:latin typeface="+mj-lt"/>
              </a:rPr>
            </a:br>
            <a:r>
              <a:rPr lang="fr-FR" dirty="0"/>
              <a:t>✉️ </a:t>
            </a:r>
            <a:r>
              <a:rPr lang="fr-FR" i="1" dirty="0">
                <a:latin typeface="+mj-lt"/>
              </a:rPr>
              <a:t>GlassonR1@Southernct.edu</a:t>
            </a:r>
            <a:endParaRPr lang="en-US" sz="1400" dirty="0">
              <a:solidFill>
                <a:srgbClr val="4C4C4D"/>
              </a:solidFill>
              <a:latin typeface="+mj-lt"/>
              <a:ea typeface="Heebo" pitchFamily="34" charset="-122"/>
              <a:cs typeface="Heeb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20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6916</TotalTime>
  <Words>1282</Words>
  <Application>Microsoft Office PowerPoint</Application>
  <PresentationFormat>Custom</PresentationFormat>
  <Paragraphs>261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Crimson Pro Semi Bold</vt:lpstr>
      <vt:lpstr>Calibri</vt:lpstr>
      <vt:lpstr>Heebo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Cote, Nina M.</cp:lastModifiedBy>
  <cp:revision>3</cp:revision>
  <dcterms:created xsi:type="dcterms:W3CDTF">2025-02-14T03:02:17Z</dcterms:created>
  <dcterms:modified xsi:type="dcterms:W3CDTF">2025-03-31T02:03:14Z</dcterms:modified>
</cp:coreProperties>
</file>