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4"/>
  </p:sldMasterIdLst>
  <p:notesMasterIdLst>
    <p:notesMasterId r:id="rId16"/>
  </p:notesMasterIdLst>
  <p:sldIdLst>
    <p:sldId id="256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1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59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A4A01-517F-4EF8-89E1-056975106C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24AC6D-04E5-42AA-B37E-9F380928D15C}">
      <dgm:prSet/>
      <dgm:spPr/>
      <dgm:t>
        <a:bodyPr/>
        <a:lstStyle/>
        <a:p>
          <a:pPr>
            <a:defRPr cap="all"/>
          </a:pPr>
          <a:r>
            <a:rPr lang="en-US"/>
            <a:t>Idea development and planning</a:t>
          </a:r>
        </a:p>
      </dgm:t>
    </dgm:pt>
    <dgm:pt modelId="{C56E2773-E968-4754-8375-7AD0C7407860}" type="parTrans" cxnId="{2B52C29A-7E49-46D2-BC2C-77F517532ECD}">
      <dgm:prSet/>
      <dgm:spPr/>
      <dgm:t>
        <a:bodyPr/>
        <a:lstStyle/>
        <a:p>
          <a:endParaRPr lang="en-US"/>
        </a:p>
      </dgm:t>
    </dgm:pt>
    <dgm:pt modelId="{E4D8EE7E-B8B6-49B0-8803-F7C8131CF199}" type="sibTrans" cxnId="{2B52C29A-7E49-46D2-BC2C-77F517532ECD}">
      <dgm:prSet/>
      <dgm:spPr/>
      <dgm:t>
        <a:bodyPr/>
        <a:lstStyle/>
        <a:p>
          <a:endParaRPr lang="en-US"/>
        </a:p>
      </dgm:t>
    </dgm:pt>
    <dgm:pt modelId="{CFCE5F4A-0ABA-4D66-BFDF-5B1C7FDE2750}">
      <dgm:prSet/>
      <dgm:spPr/>
      <dgm:t>
        <a:bodyPr/>
        <a:lstStyle/>
        <a:p>
          <a:pPr>
            <a:defRPr cap="all"/>
          </a:pPr>
          <a:r>
            <a:rPr lang="en-US"/>
            <a:t>Funding opportunity searches </a:t>
          </a:r>
        </a:p>
      </dgm:t>
    </dgm:pt>
    <dgm:pt modelId="{6D9F4B09-3389-42DA-802D-EC064E7C287A}" type="parTrans" cxnId="{94AE4260-72EA-4620-AA5F-8AD5FFF2C32D}">
      <dgm:prSet/>
      <dgm:spPr/>
      <dgm:t>
        <a:bodyPr/>
        <a:lstStyle/>
        <a:p>
          <a:endParaRPr lang="en-US"/>
        </a:p>
      </dgm:t>
    </dgm:pt>
    <dgm:pt modelId="{D030F52E-E2CD-46DB-BFA1-01711C9E008F}" type="sibTrans" cxnId="{94AE4260-72EA-4620-AA5F-8AD5FFF2C32D}">
      <dgm:prSet/>
      <dgm:spPr/>
      <dgm:t>
        <a:bodyPr/>
        <a:lstStyle/>
        <a:p>
          <a:endParaRPr lang="en-US"/>
        </a:p>
      </dgm:t>
    </dgm:pt>
    <dgm:pt modelId="{78064918-C5D8-4EBD-998C-8F578FE68789}">
      <dgm:prSet/>
      <dgm:spPr/>
      <dgm:t>
        <a:bodyPr/>
        <a:lstStyle/>
        <a:p>
          <a:pPr>
            <a:defRPr cap="all"/>
          </a:pPr>
          <a:r>
            <a:rPr lang="en-US"/>
            <a:t>Proposal editing</a:t>
          </a:r>
        </a:p>
      </dgm:t>
    </dgm:pt>
    <dgm:pt modelId="{63A2AAF5-071E-49E7-AD01-184AE76834AA}" type="parTrans" cxnId="{AA959795-0E43-4A9F-B91C-388F655951FD}">
      <dgm:prSet/>
      <dgm:spPr/>
      <dgm:t>
        <a:bodyPr/>
        <a:lstStyle/>
        <a:p>
          <a:endParaRPr lang="en-US"/>
        </a:p>
      </dgm:t>
    </dgm:pt>
    <dgm:pt modelId="{58F955E3-5B45-4BB1-A56A-489501AA275F}" type="sibTrans" cxnId="{AA959795-0E43-4A9F-B91C-388F655951FD}">
      <dgm:prSet/>
      <dgm:spPr/>
      <dgm:t>
        <a:bodyPr/>
        <a:lstStyle/>
        <a:p>
          <a:endParaRPr lang="en-US"/>
        </a:p>
      </dgm:t>
    </dgm:pt>
    <dgm:pt modelId="{E2A04FAA-6B89-4190-9049-4A62D01A5A11}">
      <dgm:prSet/>
      <dgm:spPr/>
      <dgm:t>
        <a:bodyPr/>
        <a:lstStyle/>
        <a:p>
          <a:pPr>
            <a:defRPr cap="all"/>
          </a:pPr>
          <a:r>
            <a:rPr lang="en-US"/>
            <a:t>Budget preparation</a:t>
          </a:r>
        </a:p>
      </dgm:t>
    </dgm:pt>
    <dgm:pt modelId="{2EE3BCB3-9D78-4AD6-8C5F-CAF6DAC6B9CC}" type="parTrans" cxnId="{FAC6F659-A191-4A4F-BD93-8005A2F8AA30}">
      <dgm:prSet/>
      <dgm:spPr/>
      <dgm:t>
        <a:bodyPr/>
        <a:lstStyle/>
        <a:p>
          <a:endParaRPr lang="en-US"/>
        </a:p>
      </dgm:t>
    </dgm:pt>
    <dgm:pt modelId="{0B555982-39CB-4807-B465-93C084A3C35E}" type="sibTrans" cxnId="{FAC6F659-A191-4A4F-BD93-8005A2F8AA30}">
      <dgm:prSet/>
      <dgm:spPr/>
      <dgm:t>
        <a:bodyPr/>
        <a:lstStyle/>
        <a:p>
          <a:endParaRPr lang="en-US"/>
        </a:p>
      </dgm:t>
    </dgm:pt>
    <dgm:pt modelId="{F9B281B6-1998-4973-BF1C-6425D54CFFFC}">
      <dgm:prSet/>
      <dgm:spPr/>
      <dgm:t>
        <a:bodyPr/>
        <a:lstStyle/>
        <a:p>
          <a:pPr>
            <a:defRPr cap="all"/>
          </a:pPr>
          <a:r>
            <a:rPr lang="en-US"/>
            <a:t>Internal approval processes</a:t>
          </a:r>
        </a:p>
      </dgm:t>
    </dgm:pt>
    <dgm:pt modelId="{524E3849-65D2-43C9-80CF-9F01806C5B6D}" type="parTrans" cxnId="{E562E303-9B30-4941-A85B-CAF4E62D3E5F}">
      <dgm:prSet/>
      <dgm:spPr/>
      <dgm:t>
        <a:bodyPr/>
        <a:lstStyle/>
        <a:p>
          <a:endParaRPr lang="en-US"/>
        </a:p>
      </dgm:t>
    </dgm:pt>
    <dgm:pt modelId="{49D37660-8A4A-4719-BCAF-296D466DE83B}" type="sibTrans" cxnId="{E562E303-9B30-4941-A85B-CAF4E62D3E5F}">
      <dgm:prSet/>
      <dgm:spPr/>
      <dgm:t>
        <a:bodyPr/>
        <a:lstStyle/>
        <a:p>
          <a:endParaRPr lang="en-US"/>
        </a:p>
      </dgm:t>
    </dgm:pt>
    <dgm:pt modelId="{AD2D4E82-8FD7-4736-9761-9B53D85637EA}" type="pres">
      <dgm:prSet presAssocID="{697A4A01-517F-4EF8-89E1-056975106C23}" presName="root" presStyleCnt="0">
        <dgm:presLayoutVars>
          <dgm:dir/>
          <dgm:resizeHandles val="exact"/>
        </dgm:presLayoutVars>
      </dgm:prSet>
      <dgm:spPr/>
    </dgm:pt>
    <dgm:pt modelId="{EE6BF1D9-0EBA-4F43-A988-57A09CE03D54}" type="pres">
      <dgm:prSet presAssocID="{B424AC6D-04E5-42AA-B37E-9F380928D15C}" presName="compNode" presStyleCnt="0"/>
      <dgm:spPr/>
    </dgm:pt>
    <dgm:pt modelId="{9AA979FC-6F2D-4A07-8370-00A01E16A38C}" type="pres">
      <dgm:prSet presAssocID="{B424AC6D-04E5-42AA-B37E-9F380928D15C}" presName="iconBgRect" presStyleLbl="bgShp" presStyleIdx="0" presStyleCnt="5"/>
      <dgm:spPr/>
    </dgm:pt>
    <dgm:pt modelId="{3094E5F3-C1B0-4DB6-936F-1EC2EBFD8FB4}" type="pres">
      <dgm:prSet presAssocID="{B424AC6D-04E5-42AA-B37E-9F380928D1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D0D890-EB24-4E75-96FE-350393F9AF5E}" type="pres">
      <dgm:prSet presAssocID="{B424AC6D-04E5-42AA-B37E-9F380928D15C}" presName="spaceRect" presStyleCnt="0"/>
      <dgm:spPr/>
    </dgm:pt>
    <dgm:pt modelId="{3058C7B1-D608-4035-BD48-7F47B13872D1}" type="pres">
      <dgm:prSet presAssocID="{B424AC6D-04E5-42AA-B37E-9F380928D15C}" presName="textRect" presStyleLbl="revTx" presStyleIdx="0" presStyleCnt="5">
        <dgm:presLayoutVars>
          <dgm:chMax val="1"/>
          <dgm:chPref val="1"/>
        </dgm:presLayoutVars>
      </dgm:prSet>
      <dgm:spPr/>
    </dgm:pt>
    <dgm:pt modelId="{AFD7A78D-20CC-45BB-BF33-FC296FF60FAF}" type="pres">
      <dgm:prSet presAssocID="{E4D8EE7E-B8B6-49B0-8803-F7C8131CF199}" presName="sibTrans" presStyleCnt="0"/>
      <dgm:spPr/>
    </dgm:pt>
    <dgm:pt modelId="{1CCEFBD7-EFB0-4AC6-8986-11AC7D34C0E9}" type="pres">
      <dgm:prSet presAssocID="{CFCE5F4A-0ABA-4D66-BFDF-5B1C7FDE2750}" presName="compNode" presStyleCnt="0"/>
      <dgm:spPr/>
    </dgm:pt>
    <dgm:pt modelId="{16C45395-A563-4CC9-B2DB-396B4D5FADF2}" type="pres">
      <dgm:prSet presAssocID="{CFCE5F4A-0ABA-4D66-BFDF-5B1C7FDE2750}" presName="iconBgRect" presStyleLbl="bgShp" presStyleIdx="1" presStyleCnt="5"/>
      <dgm:spPr/>
    </dgm:pt>
    <dgm:pt modelId="{575DDE1C-C8B2-4C4E-B7E1-A5C1472B373E}" type="pres">
      <dgm:prSet presAssocID="{CFCE5F4A-0ABA-4D66-BFDF-5B1C7FDE27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279C9E1-FD5B-40C4-B52F-4D12A2FD281F}" type="pres">
      <dgm:prSet presAssocID="{CFCE5F4A-0ABA-4D66-BFDF-5B1C7FDE2750}" presName="spaceRect" presStyleCnt="0"/>
      <dgm:spPr/>
    </dgm:pt>
    <dgm:pt modelId="{CE901A14-A377-4963-A967-D03CAC4BE9E7}" type="pres">
      <dgm:prSet presAssocID="{CFCE5F4A-0ABA-4D66-BFDF-5B1C7FDE2750}" presName="textRect" presStyleLbl="revTx" presStyleIdx="1" presStyleCnt="5">
        <dgm:presLayoutVars>
          <dgm:chMax val="1"/>
          <dgm:chPref val="1"/>
        </dgm:presLayoutVars>
      </dgm:prSet>
      <dgm:spPr/>
    </dgm:pt>
    <dgm:pt modelId="{3BBF30F8-FD6A-4F36-BBF0-D30677698552}" type="pres">
      <dgm:prSet presAssocID="{D030F52E-E2CD-46DB-BFA1-01711C9E008F}" presName="sibTrans" presStyleCnt="0"/>
      <dgm:spPr/>
    </dgm:pt>
    <dgm:pt modelId="{79C4BA5A-A9E2-4C7C-9D70-4260E5B9DE4A}" type="pres">
      <dgm:prSet presAssocID="{78064918-C5D8-4EBD-998C-8F578FE68789}" presName="compNode" presStyleCnt="0"/>
      <dgm:spPr/>
    </dgm:pt>
    <dgm:pt modelId="{464E00F9-4931-49C6-A57E-63ED26592B4C}" type="pres">
      <dgm:prSet presAssocID="{78064918-C5D8-4EBD-998C-8F578FE68789}" presName="iconBgRect" presStyleLbl="bgShp" presStyleIdx="2" presStyleCnt="5"/>
      <dgm:spPr/>
    </dgm:pt>
    <dgm:pt modelId="{91071659-C4E1-4BF9-A364-F26ADE6A0695}" type="pres">
      <dgm:prSet presAssocID="{78064918-C5D8-4EBD-998C-8F578FE687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9405F85-E0B1-4B30-9C0D-075FE5EADEBD}" type="pres">
      <dgm:prSet presAssocID="{78064918-C5D8-4EBD-998C-8F578FE68789}" presName="spaceRect" presStyleCnt="0"/>
      <dgm:spPr/>
    </dgm:pt>
    <dgm:pt modelId="{5339B115-0787-4553-B6E4-057781AC4E67}" type="pres">
      <dgm:prSet presAssocID="{78064918-C5D8-4EBD-998C-8F578FE68789}" presName="textRect" presStyleLbl="revTx" presStyleIdx="2" presStyleCnt="5">
        <dgm:presLayoutVars>
          <dgm:chMax val="1"/>
          <dgm:chPref val="1"/>
        </dgm:presLayoutVars>
      </dgm:prSet>
      <dgm:spPr/>
    </dgm:pt>
    <dgm:pt modelId="{B6F97D9E-AD10-4F83-A8E8-18A88F209663}" type="pres">
      <dgm:prSet presAssocID="{58F955E3-5B45-4BB1-A56A-489501AA275F}" presName="sibTrans" presStyleCnt="0"/>
      <dgm:spPr/>
    </dgm:pt>
    <dgm:pt modelId="{0B5C9C15-BCC1-4947-B4CD-541349E0CF8F}" type="pres">
      <dgm:prSet presAssocID="{E2A04FAA-6B89-4190-9049-4A62D01A5A11}" presName="compNode" presStyleCnt="0"/>
      <dgm:spPr/>
    </dgm:pt>
    <dgm:pt modelId="{D2451202-5A61-46DF-8A2E-7339DFDA20B4}" type="pres">
      <dgm:prSet presAssocID="{E2A04FAA-6B89-4190-9049-4A62D01A5A11}" presName="iconBgRect" presStyleLbl="bgShp" presStyleIdx="3" presStyleCnt="5"/>
      <dgm:spPr/>
    </dgm:pt>
    <dgm:pt modelId="{8D0AC04B-152A-4957-84E4-34996526CBBB}" type="pres">
      <dgm:prSet presAssocID="{E2A04FAA-6B89-4190-9049-4A62D01A5A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087428F-E7EB-43E9-B2CB-E35203B7489A}" type="pres">
      <dgm:prSet presAssocID="{E2A04FAA-6B89-4190-9049-4A62D01A5A11}" presName="spaceRect" presStyleCnt="0"/>
      <dgm:spPr/>
    </dgm:pt>
    <dgm:pt modelId="{470D1EC2-F3D4-4967-B1D9-4075FF27509A}" type="pres">
      <dgm:prSet presAssocID="{E2A04FAA-6B89-4190-9049-4A62D01A5A11}" presName="textRect" presStyleLbl="revTx" presStyleIdx="3" presStyleCnt="5">
        <dgm:presLayoutVars>
          <dgm:chMax val="1"/>
          <dgm:chPref val="1"/>
        </dgm:presLayoutVars>
      </dgm:prSet>
      <dgm:spPr/>
    </dgm:pt>
    <dgm:pt modelId="{B9C71006-6E15-4DC4-A444-30C88B1D7997}" type="pres">
      <dgm:prSet presAssocID="{0B555982-39CB-4807-B465-93C084A3C35E}" presName="sibTrans" presStyleCnt="0"/>
      <dgm:spPr/>
    </dgm:pt>
    <dgm:pt modelId="{6F67E83F-71E8-4A7E-BDD0-B31E89C59CDD}" type="pres">
      <dgm:prSet presAssocID="{F9B281B6-1998-4973-BF1C-6425D54CFFFC}" presName="compNode" presStyleCnt="0"/>
      <dgm:spPr/>
    </dgm:pt>
    <dgm:pt modelId="{6A64750A-611F-4C2C-BAF8-9E3E3A38821C}" type="pres">
      <dgm:prSet presAssocID="{F9B281B6-1998-4973-BF1C-6425D54CFFFC}" presName="iconBgRect" presStyleLbl="bgShp" presStyleIdx="4" presStyleCnt="5"/>
      <dgm:spPr/>
    </dgm:pt>
    <dgm:pt modelId="{6394470B-35E6-4969-B22D-42B35170E0DA}" type="pres">
      <dgm:prSet presAssocID="{F9B281B6-1998-4973-BF1C-6425D54CFFF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553C70A-31D8-43A7-BB2D-04EC9730692C}" type="pres">
      <dgm:prSet presAssocID="{F9B281B6-1998-4973-BF1C-6425D54CFFFC}" presName="spaceRect" presStyleCnt="0"/>
      <dgm:spPr/>
    </dgm:pt>
    <dgm:pt modelId="{ED0E9E6D-F9F4-4F44-80C5-530B56D93A0F}" type="pres">
      <dgm:prSet presAssocID="{F9B281B6-1998-4973-BF1C-6425D54CFFF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E221503-AB7D-40A5-B6B9-6ABCA6DF2E10}" type="presOf" srcId="{CFCE5F4A-0ABA-4D66-BFDF-5B1C7FDE2750}" destId="{CE901A14-A377-4963-A967-D03CAC4BE9E7}" srcOrd="0" destOrd="0" presId="urn:microsoft.com/office/officeart/2018/5/layout/IconCircleLabelList"/>
    <dgm:cxn modelId="{E562E303-9B30-4941-A85B-CAF4E62D3E5F}" srcId="{697A4A01-517F-4EF8-89E1-056975106C23}" destId="{F9B281B6-1998-4973-BF1C-6425D54CFFFC}" srcOrd="4" destOrd="0" parTransId="{524E3849-65D2-43C9-80CF-9F01806C5B6D}" sibTransId="{49D37660-8A4A-4719-BCAF-296D466DE83B}"/>
    <dgm:cxn modelId="{1A200011-8955-4276-A8D4-57AA19D22EE3}" type="presOf" srcId="{B424AC6D-04E5-42AA-B37E-9F380928D15C}" destId="{3058C7B1-D608-4035-BD48-7F47B13872D1}" srcOrd="0" destOrd="0" presId="urn:microsoft.com/office/officeart/2018/5/layout/IconCircleLabelList"/>
    <dgm:cxn modelId="{005ED919-D35E-47B7-9684-9A652B688C17}" type="presOf" srcId="{697A4A01-517F-4EF8-89E1-056975106C23}" destId="{AD2D4E82-8FD7-4736-9761-9B53D85637EA}" srcOrd="0" destOrd="0" presId="urn:microsoft.com/office/officeart/2018/5/layout/IconCircleLabelList"/>
    <dgm:cxn modelId="{94AE4260-72EA-4620-AA5F-8AD5FFF2C32D}" srcId="{697A4A01-517F-4EF8-89E1-056975106C23}" destId="{CFCE5F4A-0ABA-4D66-BFDF-5B1C7FDE2750}" srcOrd="1" destOrd="0" parTransId="{6D9F4B09-3389-42DA-802D-EC064E7C287A}" sibTransId="{D030F52E-E2CD-46DB-BFA1-01711C9E008F}"/>
    <dgm:cxn modelId="{FAC6F659-A191-4A4F-BD93-8005A2F8AA30}" srcId="{697A4A01-517F-4EF8-89E1-056975106C23}" destId="{E2A04FAA-6B89-4190-9049-4A62D01A5A11}" srcOrd="3" destOrd="0" parTransId="{2EE3BCB3-9D78-4AD6-8C5F-CAF6DAC6B9CC}" sibTransId="{0B555982-39CB-4807-B465-93C084A3C35E}"/>
    <dgm:cxn modelId="{AA959795-0E43-4A9F-B91C-388F655951FD}" srcId="{697A4A01-517F-4EF8-89E1-056975106C23}" destId="{78064918-C5D8-4EBD-998C-8F578FE68789}" srcOrd="2" destOrd="0" parTransId="{63A2AAF5-071E-49E7-AD01-184AE76834AA}" sibTransId="{58F955E3-5B45-4BB1-A56A-489501AA275F}"/>
    <dgm:cxn modelId="{2B52C29A-7E49-46D2-BC2C-77F517532ECD}" srcId="{697A4A01-517F-4EF8-89E1-056975106C23}" destId="{B424AC6D-04E5-42AA-B37E-9F380928D15C}" srcOrd="0" destOrd="0" parTransId="{C56E2773-E968-4754-8375-7AD0C7407860}" sibTransId="{E4D8EE7E-B8B6-49B0-8803-F7C8131CF199}"/>
    <dgm:cxn modelId="{DD2821D0-1922-4960-9196-15828DB1C384}" type="presOf" srcId="{F9B281B6-1998-4973-BF1C-6425D54CFFFC}" destId="{ED0E9E6D-F9F4-4F44-80C5-530B56D93A0F}" srcOrd="0" destOrd="0" presId="urn:microsoft.com/office/officeart/2018/5/layout/IconCircleLabelList"/>
    <dgm:cxn modelId="{083BA4D4-1DAE-46F0-A3A0-36B75EB72504}" type="presOf" srcId="{78064918-C5D8-4EBD-998C-8F578FE68789}" destId="{5339B115-0787-4553-B6E4-057781AC4E67}" srcOrd="0" destOrd="0" presId="urn:microsoft.com/office/officeart/2018/5/layout/IconCircleLabelList"/>
    <dgm:cxn modelId="{647AFBFF-0D71-47E0-BA27-618B394759DC}" type="presOf" srcId="{E2A04FAA-6B89-4190-9049-4A62D01A5A11}" destId="{470D1EC2-F3D4-4967-B1D9-4075FF27509A}" srcOrd="0" destOrd="0" presId="urn:microsoft.com/office/officeart/2018/5/layout/IconCircleLabelList"/>
    <dgm:cxn modelId="{A0108A76-0CE5-4E54-8C11-4B2CE4309763}" type="presParOf" srcId="{AD2D4E82-8FD7-4736-9761-9B53D85637EA}" destId="{EE6BF1D9-0EBA-4F43-A988-57A09CE03D54}" srcOrd="0" destOrd="0" presId="urn:microsoft.com/office/officeart/2018/5/layout/IconCircleLabelList"/>
    <dgm:cxn modelId="{F3995E94-8B66-40EE-AC49-0117492663C0}" type="presParOf" srcId="{EE6BF1D9-0EBA-4F43-A988-57A09CE03D54}" destId="{9AA979FC-6F2D-4A07-8370-00A01E16A38C}" srcOrd="0" destOrd="0" presId="urn:microsoft.com/office/officeart/2018/5/layout/IconCircleLabelList"/>
    <dgm:cxn modelId="{5768C73B-7A9E-43B6-80B7-CC13CC4D3033}" type="presParOf" srcId="{EE6BF1D9-0EBA-4F43-A988-57A09CE03D54}" destId="{3094E5F3-C1B0-4DB6-936F-1EC2EBFD8FB4}" srcOrd="1" destOrd="0" presId="urn:microsoft.com/office/officeart/2018/5/layout/IconCircleLabelList"/>
    <dgm:cxn modelId="{1BD80413-587E-4FA1-A324-0B9B48D31290}" type="presParOf" srcId="{EE6BF1D9-0EBA-4F43-A988-57A09CE03D54}" destId="{DCD0D890-EB24-4E75-96FE-350393F9AF5E}" srcOrd="2" destOrd="0" presId="urn:microsoft.com/office/officeart/2018/5/layout/IconCircleLabelList"/>
    <dgm:cxn modelId="{305FB277-63F7-4656-9D64-9F766DF4DDFA}" type="presParOf" srcId="{EE6BF1D9-0EBA-4F43-A988-57A09CE03D54}" destId="{3058C7B1-D608-4035-BD48-7F47B13872D1}" srcOrd="3" destOrd="0" presId="urn:microsoft.com/office/officeart/2018/5/layout/IconCircleLabelList"/>
    <dgm:cxn modelId="{20B101D1-0E47-42FE-AB05-0864522012D4}" type="presParOf" srcId="{AD2D4E82-8FD7-4736-9761-9B53D85637EA}" destId="{AFD7A78D-20CC-45BB-BF33-FC296FF60FAF}" srcOrd="1" destOrd="0" presId="urn:microsoft.com/office/officeart/2018/5/layout/IconCircleLabelList"/>
    <dgm:cxn modelId="{FC77C8F3-4F30-4FC0-8FB3-67261F86E7F0}" type="presParOf" srcId="{AD2D4E82-8FD7-4736-9761-9B53D85637EA}" destId="{1CCEFBD7-EFB0-4AC6-8986-11AC7D34C0E9}" srcOrd="2" destOrd="0" presId="urn:microsoft.com/office/officeart/2018/5/layout/IconCircleLabelList"/>
    <dgm:cxn modelId="{0FC80BDF-4A24-4D47-B9D6-1DE4C781D461}" type="presParOf" srcId="{1CCEFBD7-EFB0-4AC6-8986-11AC7D34C0E9}" destId="{16C45395-A563-4CC9-B2DB-396B4D5FADF2}" srcOrd="0" destOrd="0" presId="urn:microsoft.com/office/officeart/2018/5/layout/IconCircleLabelList"/>
    <dgm:cxn modelId="{CDE8DA4C-61DB-4B50-97F4-E2F86E207A37}" type="presParOf" srcId="{1CCEFBD7-EFB0-4AC6-8986-11AC7D34C0E9}" destId="{575DDE1C-C8B2-4C4E-B7E1-A5C1472B373E}" srcOrd="1" destOrd="0" presId="urn:microsoft.com/office/officeart/2018/5/layout/IconCircleLabelList"/>
    <dgm:cxn modelId="{E24111AB-F047-4E75-BAFD-86EE3AA99AFB}" type="presParOf" srcId="{1CCEFBD7-EFB0-4AC6-8986-11AC7D34C0E9}" destId="{C279C9E1-FD5B-40C4-B52F-4D12A2FD281F}" srcOrd="2" destOrd="0" presId="urn:microsoft.com/office/officeart/2018/5/layout/IconCircleLabelList"/>
    <dgm:cxn modelId="{0E5FAC24-E169-4912-A462-9190D9D13B34}" type="presParOf" srcId="{1CCEFBD7-EFB0-4AC6-8986-11AC7D34C0E9}" destId="{CE901A14-A377-4963-A967-D03CAC4BE9E7}" srcOrd="3" destOrd="0" presId="urn:microsoft.com/office/officeart/2018/5/layout/IconCircleLabelList"/>
    <dgm:cxn modelId="{A8065C8D-7E93-4CF0-8142-0189EB76DD53}" type="presParOf" srcId="{AD2D4E82-8FD7-4736-9761-9B53D85637EA}" destId="{3BBF30F8-FD6A-4F36-BBF0-D30677698552}" srcOrd="3" destOrd="0" presId="urn:microsoft.com/office/officeart/2018/5/layout/IconCircleLabelList"/>
    <dgm:cxn modelId="{8267C29B-FCBC-4149-A7A9-84D20CCDBD6C}" type="presParOf" srcId="{AD2D4E82-8FD7-4736-9761-9B53D85637EA}" destId="{79C4BA5A-A9E2-4C7C-9D70-4260E5B9DE4A}" srcOrd="4" destOrd="0" presId="urn:microsoft.com/office/officeart/2018/5/layout/IconCircleLabelList"/>
    <dgm:cxn modelId="{1DACA7E8-64D9-4467-8214-743A31F34E99}" type="presParOf" srcId="{79C4BA5A-A9E2-4C7C-9D70-4260E5B9DE4A}" destId="{464E00F9-4931-49C6-A57E-63ED26592B4C}" srcOrd="0" destOrd="0" presId="urn:microsoft.com/office/officeart/2018/5/layout/IconCircleLabelList"/>
    <dgm:cxn modelId="{EBD13999-49F8-4B91-B968-825376E58C67}" type="presParOf" srcId="{79C4BA5A-A9E2-4C7C-9D70-4260E5B9DE4A}" destId="{91071659-C4E1-4BF9-A364-F26ADE6A0695}" srcOrd="1" destOrd="0" presId="urn:microsoft.com/office/officeart/2018/5/layout/IconCircleLabelList"/>
    <dgm:cxn modelId="{EC6F7E6D-0B84-40E0-BA6A-BE3C980883C9}" type="presParOf" srcId="{79C4BA5A-A9E2-4C7C-9D70-4260E5B9DE4A}" destId="{09405F85-E0B1-4B30-9C0D-075FE5EADEBD}" srcOrd="2" destOrd="0" presId="urn:microsoft.com/office/officeart/2018/5/layout/IconCircleLabelList"/>
    <dgm:cxn modelId="{9F7EBF38-7A86-4A51-8989-4A0C326D8F2F}" type="presParOf" srcId="{79C4BA5A-A9E2-4C7C-9D70-4260E5B9DE4A}" destId="{5339B115-0787-4553-B6E4-057781AC4E67}" srcOrd="3" destOrd="0" presId="urn:microsoft.com/office/officeart/2018/5/layout/IconCircleLabelList"/>
    <dgm:cxn modelId="{373E4807-727A-4242-BA13-9BF6A4E76CCD}" type="presParOf" srcId="{AD2D4E82-8FD7-4736-9761-9B53D85637EA}" destId="{B6F97D9E-AD10-4F83-A8E8-18A88F209663}" srcOrd="5" destOrd="0" presId="urn:microsoft.com/office/officeart/2018/5/layout/IconCircleLabelList"/>
    <dgm:cxn modelId="{85FB837C-054C-4E1A-879E-2A7F97031B55}" type="presParOf" srcId="{AD2D4E82-8FD7-4736-9761-9B53D85637EA}" destId="{0B5C9C15-BCC1-4947-B4CD-541349E0CF8F}" srcOrd="6" destOrd="0" presId="urn:microsoft.com/office/officeart/2018/5/layout/IconCircleLabelList"/>
    <dgm:cxn modelId="{EBDA326B-7AB9-4C7C-B92D-4165B18AFAE2}" type="presParOf" srcId="{0B5C9C15-BCC1-4947-B4CD-541349E0CF8F}" destId="{D2451202-5A61-46DF-8A2E-7339DFDA20B4}" srcOrd="0" destOrd="0" presId="urn:microsoft.com/office/officeart/2018/5/layout/IconCircleLabelList"/>
    <dgm:cxn modelId="{7BD8B370-AF9E-46D6-A61B-5D697AECDC3E}" type="presParOf" srcId="{0B5C9C15-BCC1-4947-B4CD-541349E0CF8F}" destId="{8D0AC04B-152A-4957-84E4-34996526CBBB}" srcOrd="1" destOrd="0" presId="urn:microsoft.com/office/officeart/2018/5/layout/IconCircleLabelList"/>
    <dgm:cxn modelId="{1026DF37-7253-4E92-B5D6-C381D1B3ABED}" type="presParOf" srcId="{0B5C9C15-BCC1-4947-B4CD-541349E0CF8F}" destId="{9087428F-E7EB-43E9-B2CB-E35203B7489A}" srcOrd="2" destOrd="0" presId="urn:microsoft.com/office/officeart/2018/5/layout/IconCircleLabelList"/>
    <dgm:cxn modelId="{A91A58BD-FE78-4654-AFFA-30206D12047E}" type="presParOf" srcId="{0B5C9C15-BCC1-4947-B4CD-541349E0CF8F}" destId="{470D1EC2-F3D4-4967-B1D9-4075FF27509A}" srcOrd="3" destOrd="0" presId="urn:microsoft.com/office/officeart/2018/5/layout/IconCircleLabelList"/>
    <dgm:cxn modelId="{4A81494E-47A8-466E-B44F-E003387148C4}" type="presParOf" srcId="{AD2D4E82-8FD7-4736-9761-9B53D85637EA}" destId="{B9C71006-6E15-4DC4-A444-30C88B1D7997}" srcOrd="7" destOrd="0" presId="urn:microsoft.com/office/officeart/2018/5/layout/IconCircleLabelList"/>
    <dgm:cxn modelId="{CC6218CC-1B74-4281-9D7E-0DDAE7F9F28F}" type="presParOf" srcId="{AD2D4E82-8FD7-4736-9761-9B53D85637EA}" destId="{6F67E83F-71E8-4A7E-BDD0-B31E89C59CDD}" srcOrd="8" destOrd="0" presId="urn:microsoft.com/office/officeart/2018/5/layout/IconCircleLabelList"/>
    <dgm:cxn modelId="{9AED9C9C-7585-42D4-8F60-F4E752DCB97E}" type="presParOf" srcId="{6F67E83F-71E8-4A7E-BDD0-B31E89C59CDD}" destId="{6A64750A-611F-4C2C-BAF8-9E3E3A38821C}" srcOrd="0" destOrd="0" presId="urn:microsoft.com/office/officeart/2018/5/layout/IconCircleLabelList"/>
    <dgm:cxn modelId="{2D0E5568-6879-4CD6-AEEB-8F6CCE2DB27C}" type="presParOf" srcId="{6F67E83F-71E8-4A7E-BDD0-B31E89C59CDD}" destId="{6394470B-35E6-4969-B22D-42B35170E0DA}" srcOrd="1" destOrd="0" presId="urn:microsoft.com/office/officeart/2018/5/layout/IconCircleLabelList"/>
    <dgm:cxn modelId="{E0376354-B829-4BCB-B512-7BC5C545F815}" type="presParOf" srcId="{6F67E83F-71E8-4A7E-BDD0-B31E89C59CDD}" destId="{A553C70A-31D8-43A7-BB2D-04EC9730692C}" srcOrd="2" destOrd="0" presId="urn:microsoft.com/office/officeart/2018/5/layout/IconCircleLabelList"/>
    <dgm:cxn modelId="{F197499B-DC17-4C38-BCD7-2582D7FF98C9}" type="presParOf" srcId="{6F67E83F-71E8-4A7E-BDD0-B31E89C59CDD}" destId="{ED0E9E6D-F9F4-4F44-80C5-530B56D93A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E3E2A-27BF-43E2-AD65-0AD8B40F06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A2A0C9-D3A6-43C3-AA7D-16C6A0A97663}">
      <dgm:prSet custT="1"/>
      <dgm:spPr/>
      <dgm:t>
        <a:bodyPr/>
        <a:lstStyle/>
        <a:p>
          <a:r>
            <a:rPr lang="en-US" sz="1400" dirty="0"/>
            <a:t>Navigation of sponsor portals</a:t>
          </a:r>
        </a:p>
      </dgm:t>
    </dgm:pt>
    <dgm:pt modelId="{498266E1-1670-44B6-905C-DCFD47547CE9}" type="parTrans" cxnId="{DF7D5C3E-3340-4624-B8F8-0CF5D488C646}">
      <dgm:prSet/>
      <dgm:spPr/>
      <dgm:t>
        <a:bodyPr/>
        <a:lstStyle/>
        <a:p>
          <a:endParaRPr lang="en-US"/>
        </a:p>
      </dgm:t>
    </dgm:pt>
    <dgm:pt modelId="{3FBBEED1-D3CA-48A6-9017-72AA7645AF14}" type="sibTrans" cxnId="{DF7D5C3E-3340-4624-B8F8-0CF5D488C646}">
      <dgm:prSet/>
      <dgm:spPr/>
      <dgm:t>
        <a:bodyPr/>
        <a:lstStyle/>
        <a:p>
          <a:endParaRPr lang="en-US"/>
        </a:p>
      </dgm:t>
    </dgm:pt>
    <dgm:pt modelId="{7A4C0DE6-48A9-4399-9496-664892EE3E98}">
      <dgm:prSet custT="1"/>
      <dgm:spPr/>
      <dgm:t>
        <a:bodyPr/>
        <a:lstStyle/>
        <a:p>
          <a:r>
            <a:rPr lang="en-US" sz="1400" dirty="0"/>
            <a:t>Compliance with sponsor, university, state and/or federal guidelines, regulations and statutes</a:t>
          </a:r>
        </a:p>
      </dgm:t>
    </dgm:pt>
    <dgm:pt modelId="{26B6F2F6-0DC8-42E4-A123-A72B5771D3AE}" type="parTrans" cxnId="{F01C99FC-A3E4-4066-BFF1-9F6480EF078A}">
      <dgm:prSet/>
      <dgm:spPr/>
      <dgm:t>
        <a:bodyPr/>
        <a:lstStyle/>
        <a:p>
          <a:endParaRPr lang="en-US"/>
        </a:p>
      </dgm:t>
    </dgm:pt>
    <dgm:pt modelId="{1809B3A0-DFE1-4A96-8B30-056670C5E8EF}" type="sibTrans" cxnId="{F01C99FC-A3E4-4066-BFF1-9F6480EF078A}">
      <dgm:prSet/>
      <dgm:spPr/>
      <dgm:t>
        <a:bodyPr/>
        <a:lstStyle/>
        <a:p>
          <a:endParaRPr lang="en-US"/>
        </a:p>
      </dgm:t>
    </dgm:pt>
    <dgm:pt modelId="{2D32B43D-1C1F-4BBA-BCE9-9A74A57BB70E}">
      <dgm:prSet custT="1"/>
      <dgm:spPr/>
      <dgm:t>
        <a:bodyPr/>
        <a:lstStyle/>
        <a:p>
          <a:r>
            <a:rPr lang="en-US" sz="1400" dirty="0"/>
            <a:t>Re-budgeting and requested revisions </a:t>
          </a:r>
        </a:p>
      </dgm:t>
    </dgm:pt>
    <dgm:pt modelId="{F6E84A6B-6A76-4FB0-BB69-5FC60DE175BA}" type="parTrans" cxnId="{8EE85D90-DE46-466F-9109-4F6AEE09E403}">
      <dgm:prSet/>
      <dgm:spPr/>
      <dgm:t>
        <a:bodyPr/>
        <a:lstStyle/>
        <a:p>
          <a:endParaRPr lang="en-US"/>
        </a:p>
      </dgm:t>
    </dgm:pt>
    <dgm:pt modelId="{EE53F3AC-86B0-4EAA-A114-492285FC54CE}" type="sibTrans" cxnId="{8EE85D90-DE46-466F-9109-4F6AEE09E403}">
      <dgm:prSet/>
      <dgm:spPr/>
      <dgm:t>
        <a:bodyPr/>
        <a:lstStyle/>
        <a:p>
          <a:endParaRPr lang="en-US"/>
        </a:p>
      </dgm:t>
    </dgm:pt>
    <dgm:pt modelId="{DABFBF04-CFF5-447A-A4F4-1F518DB40260}">
      <dgm:prSet custT="1"/>
      <dgm:spPr/>
      <dgm:t>
        <a:bodyPr/>
        <a:lstStyle/>
        <a:p>
          <a:r>
            <a:rPr lang="en-US" sz="1400" dirty="0"/>
            <a:t>Review of MOUs, NOAs, or Contracts</a:t>
          </a:r>
        </a:p>
      </dgm:t>
    </dgm:pt>
    <dgm:pt modelId="{28D0400B-8707-4882-B085-F8D96F272B54}" type="parTrans" cxnId="{5779754E-CA1B-4961-BEF6-A5F407D247D5}">
      <dgm:prSet/>
      <dgm:spPr/>
      <dgm:t>
        <a:bodyPr/>
        <a:lstStyle/>
        <a:p>
          <a:endParaRPr lang="en-US"/>
        </a:p>
      </dgm:t>
    </dgm:pt>
    <dgm:pt modelId="{225B69D6-04D6-4E72-8D55-4D3B95EF6E39}" type="sibTrans" cxnId="{5779754E-CA1B-4961-BEF6-A5F407D247D5}">
      <dgm:prSet/>
      <dgm:spPr/>
      <dgm:t>
        <a:bodyPr/>
        <a:lstStyle/>
        <a:p>
          <a:endParaRPr lang="en-US"/>
        </a:p>
      </dgm:t>
    </dgm:pt>
    <dgm:pt modelId="{1699DABB-EAC5-42A6-B1F8-4E54342EC392}" type="pres">
      <dgm:prSet presAssocID="{ADFE3E2A-27BF-43E2-AD65-0AD8B40F0677}" presName="root" presStyleCnt="0">
        <dgm:presLayoutVars>
          <dgm:dir/>
          <dgm:resizeHandles val="exact"/>
        </dgm:presLayoutVars>
      </dgm:prSet>
      <dgm:spPr/>
    </dgm:pt>
    <dgm:pt modelId="{A8273AA2-9FD3-4191-8EDB-566805B62287}" type="pres">
      <dgm:prSet presAssocID="{61A2A0C9-D3A6-43C3-AA7D-16C6A0A97663}" presName="compNode" presStyleCnt="0"/>
      <dgm:spPr/>
    </dgm:pt>
    <dgm:pt modelId="{28F82516-E27D-47E1-B166-39DC56785420}" type="pres">
      <dgm:prSet presAssocID="{61A2A0C9-D3A6-43C3-AA7D-16C6A0A976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DFDF347-2F65-4C1D-A2DC-BD7FDD21CCDB}" type="pres">
      <dgm:prSet presAssocID="{61A2A0C9-D3A6-43C3-AA7D-16C6A0A97663}" presName="spaceRect" presStyleCnt="0"/>
      <dgm:spPr/>
    </dgm:pt>
    <dgm:pt modelId="{8F76F6DF-BCA1-43FF-8D51-0F21E6161D51}" type="pres">
      <dgm:prSet presAssocID="{61A2A0C9-D3A6-43C3-AA7D-16C6A0A97663}" presName="textRect" presStyleLbl="revTx" presStyleIdx="0" presStyleCnt="4">
        <dgm:presLayoutVars>
          <dgm:chMax val="1"/>
          <dgm:chPref val="1"/>
        </dgm:presLayoutVars>
      </dgm:prSet>
      <dgm:spPr/>
    </dgm:pt>
    <dgm:pt modelId="{3DD1C0CA-D91F-4E1C-9188-F8FE4C3834AA}" type="pres">
      <dgm:prSet presAssocID="{3FBBEED1-D3CA-48A6-9017-72AA7645AF14}" presName="sibTrans" presStyleCnt="0"/>
      <dgm:spPr/>
    </dgm:pt>
    <dgm:pt modelId="{47417C63-9D82-4B09-8BDB-F0BD13E03B2D}" type="pres">
      <dgm:prSet presAssocID="{7A4C0DE6-48A9-4399-9496-664892EE3E98}" presName="compNode" presStyleCnt="0"/>
      <dgm:spPr/>
    </dgm:pt>
    <dgm:pt modelId="{D078E2B9-2D7C-451B-B457-87A567A23422}" type="pres">
      <dgm:prSet presAssocID="{7A4C0DE6-48A9-4399-9496-664892EE3E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81235DD-3A57-4965-B8E0-34108410EFED}" type="pres">
      <dgm:prSet presAssocID="{7A4C0DE6-48A9-4399-9496-664892EE3E98}" presName="spaceRect" presStyleCnt="0"/>
      <dgm:spPr/>
    </dgm:pt>
    <dgm:pt modelId="{926C2065-D704-4245-A3BC-7691BEC2BA22}" type="pres">
      <dgm:prSet presAssocID="{7A4C0DE6-48A9-4399-9496-664892EE3E98}" presName="textRect" presStyleLbl="revTx" presStyleIdx="1" presStyleCnt="4">
        <dgm:presLayoutVars>
          <dgm:chMax val="1"/>
          <dgm:chPref val="1"/>
        </dgm:presLayoutVars>
      </dgm:prSet>
      <dgm:spPr/>
    </dgm:pt>
    <dgm:pt modelId="{9D67AD83-6E23-4D37-8D43-2D8827B853FD}" type="pres">
      <dgm:prSet presAssocID="{1809B3A0-DFE1-4A96-8B30-056670C5E8EF}" presName="sibTrans" presStyleCnt="0"/>
      <dgm:spPr/>
    </dgm:pt>
    <dgm:pt modelId="{7DBE2884-24E8-41DC-8277-2595046CD6AD}" type="pres">
      <dgm:prSet presAssocID="{2D32B43D-1C1F-4BBA-BCE9-9A74A57BB70E}" presName="compNode" presStyleCnt="0"/>
      <dgm:spPr/>
    </dgm:pt>
    <dgm:pt modelId="{8E73BE23-FFB2-40C8-A144-63AC7C04AE3B}" type="pres">
      <dgm:prSet presAssocID="{2D32B43D-1C1F-4BBA-BCE9-9A74A57BB7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D2CCCA2-9A04-41FE-91B9-BFCE85F82D33}" type="pres">
      <dgm:prSet presAssocID="{2D32B43D-1C1F-4BBA-BCE9-9A74A57BB70E}" presName="spaceRect" presStyleCnt="0"/>
      <dgm:spPr/>
    </dgm:pt>
    <dgm:pt modelId="{195FC37D-9CD8-4F7A-8016-4A0ADC53ADA9}" type="pres">
      <dgm:prSet presAssocID="{2D32B43D-1C1F-4BBA-BCE9-9A74A57BB70E}" presName="textRect" presStyleLbl="revTx" presStyleIdx="2" presStyleCnt="4">
        <dgm:presLayoutVars>
          <dgm:chMax val="1"/>
          <dgm:chPref val="1"/>
        </dgm:presLayoutVars>
      </dgm:prSet>
      <dgm:spPr/>
    </dgm:pt>
    <dgm:pt modelId="{49B18D32-1C08-4A85-ABD0-EF37454B8AB4}" type="pres">
      <dgm:prSet presAssocID="{EE53F3AC-86B0-4EAA-A114-492285FC54CE}" presName="sibTrans" presStyleCnt="0"/>
      <dgm:spPr/>
    </dgm:pt>
    <dgm:pt modelId="{CAC1C09C-E5E8-40E7-8633-2DE77997B82E}" type="pres">
      <dgm:prSet presAssocID="{DABFBF04-CFF5-447A-A4F4-1F518DB40260}" presName="compNode" presStyleCnt="0"/>
      <dgm:spPr/>
    </dgm:pt>
    <dgm:pt modelId="{60199C62-E184-4FC0-B9F5-9FF6E4287450}" type="pres">
      <dgm:prSet presAssocID="{DABFBF04-CFF5-447A-A4F4-1F518DB402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2D00D39-B295-4A36-92EC-59FD87924307}" type="pres">
      <dgm:prSet presAssocID="{DABFBF04-CFF5-447A-A4F4-1F518DB40260}" presName="spaceRect" presStyleCnt="0"/>
      <dgm:spPr/>
    </dgm:pt>
    <dgm:pt modelId="{6FC89FB6-0CAE-4BF8-84CA-468C4F7264A6}" type="pres">
      <dgm:prSet presAssocID="{DABFBF04-CFF5-447A-A4F4-1F518DB402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82BD912-2DCE-46AD-98F0-8160F0DFC83A}" type="presOf" srcId="{2D32B43D-1C1F-4BBA-BCE9-9A74A57BB70E}" destId="{195FC37D-9CD8-4F7A-8016-4A0ADC53ADA9}" srcOrd="0" destOrd="0" presId="urn:microsoft.com/office/officeart/2018/2/layout/IconLabelList"/>
    <dgm:cxn modelId="{DF7D5C3E-3340-4624-B8F8-0CF5D488C646}" srcId="{ADFE3E2A-27BF-43E2-AD65-0AD8B40F0677}" destId="{61A2A0C9-D3A6-43C3-AA7D-16C6A0A97663}" srcOrd="0" destOrd="0" parTransId="{498266E1-1670-44B6-905C-DCFD47547CE9}" sibTransId="{3FBBEED1-D3CA-48A6-9017-72AA7645AF14}"/>
    <dgm:cxn modelId="{5779754E-CA1B-4961-BEF6-A5F407D247D5}" srcId="{ADFE3E2A-27BF-43E2-AD65-0AD8B40F0677}" destId="{DABFBF04-CFF5-447A-A4F4-1F518DB40260}" srcOrd="3" destOrd="0" parTransId="{28D0400B-8707-4882-B085-F8D96F272B54}" sibTransId="{225B69D6-04D6-4E72-8D55-4D3B95EF6E39}"/>
    <dgm:cxn modelId="{36390357-4F86-4499-9506-975A28A42184}" type="presOf" srcId="{7A4C0DE6-48A9-4399-9496-664892EE3E98}" destId="{926C2065-D704-4245-A3BC-7691BEC2BA22}" srcOrd="0" destOrd="0" presId="urn:microsoft.com/office/officeart/2018/2/layout/IconLabelList"/>
    <dgm:cxn modelId="{4E8CEB7C-EA0C-4098-8AB2-D1ABCD83BE97}" type="presOf" srcId="{DABFBF04-CFF5-447A-A4F4-1F518DB40260}" destId="{6FC89FB6-0CAE-4BF8-84CA-468C4F7264A6}" srcOrd="0" destOrd="0" presId="urn:microsoft.com/office/officeart/2018/2/layout/IconLabelList"/>
    <dgm:cxn modelId="{8EE85D90-DE46-466F-9109-4F6AEE09E403}" srcId="{ADFE3E2A-27BF-43E2-AD65-0AD8B40F0677}" destId="{2D32B43D-1C1F-4BBA-BCE9-9A74A57BB70E}" srcOrd="2" destOrd="0" parTransId="{F6E84A6B-6A76-4FB0-BB69-5FC60DE175BA}" sibTransId="{EE53F3AC-86B0-4EAA-A114-492285FC54CE}"/>
    <dgm:cxn modelId="{D2F2EF9C-890F-4C9D-9956-485C142BA62A}" type="presOf" srcId="{ADFE3E2A-27BF-43E2-AD65-0AD8B40F0677}" destId="{1699DABB-EAC5-42A6-B1F8-4E54342EC392}" srcOrd="0" destOrd="0" presId="urn:microsoft.com/office/officeart/2018/2/layout/IconLabelList"/>
    <dgm:cxn modelId="{33D192FA-CE0B-4DE3-B605-CC3C37AD9CFE}" type="presOf" srcId="{61A2A0C9-D3A6-43C3-AA7D-16C6A0A97663}" destId="{8F76F6DF-BCA1-43FF-8D51-0F21E6161D51}" srcOrd="0" destOrd="0" presId="urn:microsoft.com/office/officeart/2018/2/layout/IconLabelList"/>
    <dgm:cxn modelId="{F01C99FC-A3E4-4066-BFF1-9F6480EF078A}" srcId="{ADFE3E2A-27BF-43E2-AD65-0AD8B40F0677}" destId="{7A4C0DE6-48A9-4399-9496-664892EE3E98}" srcOrd="1" destOrd="0" parTransId="{26B6F2F6-0DC8-42E4-A123-A72B5771D3AE}" sibTransId="{1809B3A0-DFE1-4A96-8B30-056670C5E8EF}"/>
    <dgm:cxn modelId="{380F2C5E-71C2-49D2-9796-B215D81E6693}" type="presParOf" srcId="{1699DABB-EAC5-42A6-B1F8-4E54342EC392}" destId="{A8273AA2-9FD3-4191-8EDB-566805B62287}" srcOrd="0" destOrd="0" presId="urn:microsoft.com/office/officeart/2018/2/layout/IconLabelList"/>
    <dgm:cxn modelId="{04B7C139-F694-47FD-90FA-41E1483EFFDE}" type="presParOf" srcId="{A8273AA2-9FD3-4191-8EDB-566805B62287}" destId="{28F82516-E27D-47E1-B166-39DC56785420}" srcOrd="0" destOrd="0" presId="urn:microsoft.com/office/officeart/2018/2/layout/IconLabelList"/>
    <dgm:cxn modelId="{28BE480E-A269-4C9A-84B7-382F72478769}" type="presParOf" srcId="{A8273AA2-9FD3-4191-8EDB-566805B62287}" destId="{FDFDF347-2F65-4C1D-A2DC-BD7FDD21CCDB}" srcOrd="1" destOrd="0" presId="urn:microsoft.com/office/officeart/2018/2/layout/IconLabelList"/>
    <dgm:cxn modelId="{BC87FBC7-4FD9-4325-9CDE-196DA09F89AF}" type="presParOf" srcId="{A8273AA2-9FD3-4191-8EDB-566805B62287}" destId="{8F76F6DF-BCA1-43FF-8D51-0F21E6161D51}" srcOrd="2" destOrd="0" presId="urn:microsoft.com/office/officeart/2018/2/layout/IconLabelList"/>
    <dgm:cxn modelId="{19D17521-F069-4B88-BE80-E1B403ACBF5B}" type="presParOf" srcId="{1699DABB-EAC5-42A6-B1F8-4E54342EC392}" destId="{3DD1C0CA-D91F-4E1C-9188-F8FE4C3834AA}" srcOrd="1" destOrd="0" presId="urn:microsoft.com/office/officeart/2018/2/layout/IconLabelList"/>
    <dgm:cxn modelId="{B6F9660E-52AD-464D-9B42-E6B99089BF19}" type="presParOf" srcId="{1699DABB-EAC5-42A6-B1F8-4E54342EC392}" destId="{47417C63-9D82-4B09-8BDB-F0BD13E03B2D}" srcOrd="2" destOrd="0" presId="urn:microsoft.com/office/officeart/2018/2/layout/IconLabelList"/>
    <dgm:cxn modelId="{9E6F22C4-3880-4CFA-9CC2-1B3E6A965162}" type="presParOf" srcId="{47417C63-9D82-4B09-8BDB-F0BD13E03B2D}" destId="{D078E2B9-2D7C-451B-B457-87A567A23422}" srcOrd="0" destOrd="0" presId="urn:microsoft.com/office/officeart/2018/2/layout/IconLabelList"/>
    <dgm:cxn modelId="{630B934A-EE49-45DB-BEF3-3F53867D3EFD}" type="presParOf" srcId="{47417C63-9D82-4B09-8BDB-F0BD13E03B2D}" destId="{781235DD-3A57-4965-B8E0-34108410EFED}" srcOrd="1" destOrd="0" presId="urn:microsoft.com/office/officeart/2018/2/layout/IconLabelList"/>
    <dgm:cxn modelId="{44B4557C-2545-4DBB-AECC-351E480899E5}" type="presParOf" srcId="{47417C63-9D82-4B09-8BDB-F0BD13E03B2D}" destId="{926C2065-D704-4245-A3BC-7691BEC2BA22}" srcOrd="2" destOrd="0" presId="urn:microsoft.com/office/officeart/2018/2/layout/IconLabelList"/>
    <dgm:cxn modelId="{0C8ABA30-1590-40BD-9BC2-760BDACFC53B}" type="presParOf" srcId="{1699DABB-EAC5-42A6-B1F8-4E54342EC392}" destId="{9D67AD83-6E23-4D37-8D43-2D8827B853FD}" srcOrd="3" destOrd="0" presId="urn:microsoft.com/office/officeart/2018/2/layout/IconLabelList"/>
    <dgm:cxn modelId="{DA5DE753-CB45-447C-95D0-62F115675BEE}" type="presParOf" srcId="{1699DABB-EAC5-42A6-B1F8-4E54342EC392}" destId="{7DBE2884-24E8-41DC-8277-2595046CD6AD}" srcOrd="4" destOrd="0" presId="urn:microsoft.com/office/officeart/2018/2/layout/IconLabelList"/>
    <dgm:cxn modelId="{880F296F-8EC8-4136-9A54-995AC3DCE388}" type="presParOf" srcId="{7DBE2884-24E8-41DC-8277-2595046CD6AD}" destId="{8E73BE23-FFB2-40C8-A144-63AC7C04AE3B}" srcOrd="0" destOrd="0" presId="urn:microsoft.com/office/officeart/2018/2/layout/IconLabelList"/>
    <dgm:cxn modelId="{4E369799-4CC5-4ECA-963D-6BB18E3F3B9A}" type="presParOf" srcId="{7DBE2884-24E8-41DC-8277-2595046CD6AD}" destId="{BD2CCCA2-9A04-41FE-91B9-BFCE85F82D33}" srcOrd="1" destOrd="0" presId="urn:microsoft.com/office/officeart/2018/2/layout/IconLabelList"/>
    <dgm:cxn modelId="{8A5D5E2D-8A59-4D12-A7F3-297BEE681CA3}" type="presParOf" srcId="{7DBE2884-24E8-41DC-8277-2595046CD6AD}" destId="{195FC37D-9CD8-4F7A-8016-4A0ADC53ADA9}" srcOrd="2" destOrd="0" presId="urn:microsoft.com/office/officeart/2018/2/layout/IconLabelList"/>
    <dgm:cxn modelId="{D63E4A80-4DC3-441E-8CD4-D784035D37AE}" type="presParOf" srcId="{1699DABB-EAC5-42A6-B1F8-4E54342EC392}" destId="{49B18D32-1C08-4A85-ABD0-EF37454B8AB4}" srcOrd="5" destOrd="0" presId="urn:microsoft.com/office/officeart/2018/2/layout/IconLabelList"/>
    <dgm:cxn modelId="{CCE8399F-CC43-4C4D-BE0F-0030AC8A04A5}" type="presParOf" srcId="{1699DABB-EAC5-42A6-B1F8-4E54342EC392}" destId="{CAC1C09C-E5E8-40E7-8633-2DE77997B82E}" srcOrd="6" destOrd="0" presId="urn:microsoft.com/office/officeart/2018/2/layout/IconLabelList"/>
    <dgm:cxn modelId="{1E83928D-8E08-4BD1-ACCF-25E5BF7C2B3D}" type="presParOf" srcId="{CAC1C09C-E5E8-40E7-8633-2DE77997B82E}" destId="{60199C62-E184-4FC0-B9F5-9FF6E4287450}" srcOrd="0" destOrd="0" presId="urn:microsoft.com/office/officeart/2018/2/layout/IconLabelList"/>
    <dgm:cxn modelId="{B94F30AB-5525-40E7-9C6A-113D9D6BB99A}" type="presParOf" srcId="{CAC1C09C-E5E8-40E7-8633-2DE77997B82E}" destId="{D2D00D39-B295-4A36-92EC-59FD87924307}" srcOrd="1" destOrd="0" presId="urn:microsoft.com/office/officeart/2018/2/layout/IconLabelList"/>
    <dgm:cxn modelId="{EAF5E136-CC33-47C1-B373-C7AA1D2A1E34}" type="presParOf" srcId="{CAC1C09C-E5E8-40E7-8633-2DE77997B82E}" destId="{6FC89FB6-0CAE-4BF8-84CA-468C4F7264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94A6E-9ECD-473F-BD27-CF280B29630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5935AE-22B6-485F-ADBA-153658215298}">
      <dgm:prSet custT="1"/>
      <dgm:spPr/>
      <dgm:t>
        <a:bodyPr/>
        <a:lstStyle/>
        <a:p>
          <a:r>
            <a:rPr lang="en-US" sz="1400" dirty="0"/>
            <a:t>Startup meetings to assess individual PI needs</a:t>
          </a:r>
        </a:p>
      </dgm:t>
    </dgm:pt>
    <dgm:pt modelId="{F91456AD-15EA-40C5-92E1-237FB9C11A1A}" type="parTrans" cxnId="{CA8BE4E0-532E-4DD8-A60E-D8529476026F}">
      <dgm:prSet/>
      <dgm:spPr/>
      <dgm:t>
        <a:bodyPr/>
        <a:lstStyle/>
        <a:p>
          <a:endParaRPr lang="en-US"/>
        </a:p>
      </dgm:t>
    </dgm:pt>
    <dgm:pt modelId="{1A7FADD4-D964-4940-ABD4-5F7F5D1E0583}" type="sibTrans" cxnId="{CA8BE4E0-532E-4DD8-A60E-D8529476026F}">
      <dgm:prSet/>
      <dgm:spPr/>
      <dgm:t>
        <a:bodyPr/>
        <a:lstStyle/>
        <a:p>
          <a:endParaRPr lang="en-US"/>
        </a:p>
      </dgm:t>
    </dgm:pt>
    <dgm:pt modelId="{A1AC87CA-1C98-4141-98A0-94D3F7D7D813}">
      <dgm:prSet custT="1"/>
      <dgm:spPr/>
      <dgm:t>
        <a:bodyPr/>
        <a:lstStyle/>
        <a:p>
          <a:r>
            <a:rPr lang="en-US" sz="1400" dirty="0"/>
            <a:t>Budget maintenance, reporting, and sponsor invoicing</a:t>
          </a:r>
        </a:p>
      </dgm:t>
    </dgm:pt>
    <dgm:pt modelId="{C509026E-4DF7-4F1A-A933-BCA42A2D11E8}" type="parTrans" cxnId="{151980DD-5FBB-462C-9051-2C81C03F5E1E}">
      <dgm:prSet/>
      <dgm:spPr/>
      <dgm:t>
        <a:bodyPr/>
        <a:lstStyle/>
        <a:p>
          <a:endParaRPr lang="en-US"/>
        </a:p>
      </dgm:t>
    </dgm:pt>
    <dgm:pt modelId="{6E32B4BD-6D8F-4766-9657-49C3411E599B}" type="sibTrans" cxnId="{151980DD-5FBB-462C-9051-2C81C03F5E1E}">
      <dgm:prSet/>
      <dgm:spPr/>
      <dgm:t>
        <a:bodyPr/>
        <a:lstStyle/>
        <a:p>
          <a:endParaRPr lang="en-US"/>
        </a:p>
      </dgm:t>
    </dgm:pt>
    <dgm:pt modelId="{4DDEE3AB-47AE-4229-BDAA-A0EBB672DCD1}">
      <dgm:prSet custT="1"/>
      <dgm:spPr/>
      <dgm:t>
        <a:bodyPr/>
        <a:lstStyle/>
        <a:p>
          <a:r>
            <a:rPr lang="en-US" sz="1400" dirty="0"/>
            <a:t>Monthly payroll expense reports </a:t>
          </a:r>
        </a:p>
      </dgm:t>
    </dgm:pt>
    <dgm:pt modelId="{412AD0A9-C480-4518-BE00-30F13FBDDDA7}" type="parTrans" cxnId="{437E6C23-1D49-49C2-9704-FDB650663CD1}">
      <dgm:prSet/>
      <dgm:spPr/>
      <dgm:t>
        <a:bodyPr/>
        <a:lstStyle/>
        <a:p>
          <a:endParaRPr lang="en-US"/>
        </a:p>
      </dgm:t>
    </dgm:pt>
    <dgm:pt modelId="{7DA5FE49-B472-4B9B-8D98-59278AAFECED}" type="sibTrans" cxnId="{437E6C23-1D49-49C2-9704-FDB650663CD1}">
      <dgm:prSet/>
      <dgm:spPr/>
      <dgm:t>
        <a:bodyPr/>
        <a:lstStyle/>
        <a:p>
          <a:endParaRPr lang="en-US"/>
        </a:p>
      </dgm:t>
    </dgm:pt>
    <dgm:pt modelId="{857B3B61-8827-44A6-B99D-A9A5BFC8EC06}">
      <dgm:prSet custT="1"/>
      <dgm:spPr/>
      <dgm:t>
        <a:bodyPr/>
        <a:lstStyle/>
        <a:p>
          <a:r>
            <a:rPr lang="en-US" sz="1400" dirty="0"/>
            <a:t>Hiring of personnel, processing of subcontract and stipend payments, and purchasing </a:t>
          </a:r>
        </a:p>
      </dgm:t>
    </dgm:pt>
    <dgm:pt modelId="{5CA47CD0-9AE1-4FF9-B1E1-E891FAA5F5F6}" type="parTrans" cxnId="{80050E25-0F61-43E8-B4FF-2BF800380FFE}">
      <dgm:prSet/>
      <dgm:spPr/>
      <dgm:t>
        <a:bodyPr/>
        <a:lstStyle/>
        <a:p>
          <a:endParaRPr lang="en-US"/>
        </a:p>
      </dgm:t>
    </dgm:pt>
    <dgm:pt modelId="{6CDE2D68-7A04-490F-8B78-C07ADC735D2A}" type="sibTrans" cxnId="{80050E25-0F61-43E8-B4FF-2BF800380FFE}">
      <dgm:prSet/>
      <dgm:spPr/>
      <dgm:t>
        <a:bodyPr/>
        <a:lstStyle/>
        <a:p>
          <a:endParaRPr lang="en-US"/>
        </a:p>
      </dgm:t>
    </dgm:pt>
    <dgm:pt modelId="{6B4E2C12-0829-421A-8021-5856F33DF6A7}">
      <dgm:prSet custT="1"/>
      <dgm:spPr/>
      <dgm:t>
        <a:bodyPr/>
        <a:lstStyle/>
        <a:p>
          <a:r>
            <a:rPr lang="en-US" sz="1400" dirty="0"/>
            <a:t>Kuali Build support makes it fast and easy to request a purchase, hire a student worker or a UA, prepare for a course release, and much more. </a:t>
          </a:r>
        </a:p>
      </dgm:t>
    </dgm:pt>
    <dgm:pt modelId="{FFA92DA5-4F58-42E2-9331-BB22DEB0B5CA}" type="parTrans" cxnId="{009C4280-631D-49A6-8B78-653B81973578}">
      <dgm:prSet/>
      <dgm:spPr/>
      <dgm:t>
        <a:bodyPr/>
        <a:lstStyle/>
        <a:p>
          <a:endParaRPr lang="en-US"/>
        </a:p>
      </dgm:t>
    </dgm:pt>
    <dgm:pt modelId="{0BCABC97-05D8-4F29-9EC7-13969C859A5E}" type="sibTrans" cxnId="{009C4280-631D-49A6-8B78-653B81973578}">
      <dgm:prSet/>
      <dgm:spPr/>
      <dgm:t>
        <a:bodyPr/>
        <a:lstStyle/>
        <a:p>
          <a:endParaRPr lang="en-US"/>
        </a:p>
      </dgm:t>
    </dgm:pt>
    <dgm:pt modelId="{37009ABA-F53D-4079-AF48-DB2288114A98}" type="pres">
      <dgm:prSet presAssocID="{34F94A6E-9ECD-473F-BD27-CF280B296303}" presName="root" presStyleCnt="0">
        <dgm:presLayoutVars>
          <dgm:dir/>
          <dgm:resizeHandles val="exact"/>
        </dgm:presLayoutVars>
      </dgm:prSet>
      <dgm:spPr/>
    </dgm:pt>
    <dgm:pt modelId="{7DFBE1E2-6D7E-40A5-AF13-16E05FD0D88D}" type="pres">
      <dgm:prSet presAssocID="{34F94A6E-9ECD-473F-BD27-CF280B296303}" presName="container" presStyleCnt="0">
        <dgm:presLayoutVars>
          <dgm:dir/>
          <dgm:resizeHandles val="exact"/>
        </dgm:presLayoutVars>
      </dgm:prSet>
      <dgm:spPr/>
    </dgm:pt>
    <dgm:pt modelId="{5FC392AD-D233-4BDE-AB3D-344CCD2BFC6A}" type="pres">
      <dgm:prSet presAssocID="{DC5935AE-22B6-485F-ADBA-153658215298}" presName="compNode" presStyleCnt="0"/>
      <dgm:spPr/>
    </dgm:pt>
    <dgm:pt modelId="{543991BC-63A7-48E1-ACD5-BF9445AF01C0}" type="pres">
      <dgm:prSet presAssocID="{DC5935AE-22B6-485F-ADBA-153658215298}" presName="iconBgRect" presStyleLbl="bgShp" presStyleIdx="0" presStyleCnt="5"/>
      <dgm:spPr/>
    </dgm:pt>
    <dgm:pt modelId="{C6376C6A-4401-4979-847D-597E636C45FA}" type="pres">
      <dgm:prSet presAssocID="{DC5935AE-22B6-485F-ADBA-1536582152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5C49218-AC7E-4364-B656-A49A4169AE88}" type="pres">
      <dgm:prSet presAssocID="{DC5935AE-22B6-485F-ADBA-153658215298}" presName="spaceRect" presStyleCnt="0"/>
      <dgm:spPr/>
    </dgm:pt>
    <dgm:pt modelId="{9658BAB2-AA14-4FC8-BEDF-CDC18902212D}" type="pres">
      <dgm:prSet presAssocID="{DC5935AE-22B6-485F-ADBA-153658215298}" presName="textRect" presStyleLbl="revTx" presStyleIdx="0" presStyleCnt="5">
        <dgm:presLayoutVars>
          <dgm:chMax val="1"/>
          <dgm:chPref val="1"/>
        </dgm:presLayoutVars>
      </dgm:prSet>
      <dgm:spPr/>
    </dgm:pt>
    <dgm:pt modelId="{0B2F0628-0038-4DAD-81ED-C9F4AD1873E7}" type="pres">
      <dgm:prSet presAssocID="{1A7FADD4-D964-4940-ABD4-5F7F5D1E0583}" presName="sibTrans" presStyleLbl="sibTrans2D1" presStyleIdx="0" presStyleCnt="0"/>
      <dgm:spPr/>
    </dgm:pt>
    <dgm:pt modelId="{6B4DBE0D-EC23-4826-BE98-99E14D589E82}" type="pres">
      <dgm:prSet presAssocID="{A1AC87CA-1C98-4141-98A0-94D3F7D7D813}" presName="compNode" presStyleCnt="0"/>
      <dgm:spPr/>
    </dgm:pt>
    <dgm:pt modelId="{8FA60BEA-A60C-4374-B020-875E2DE1C9C4}" type="pres">
      <dgm:prSet presAssocID="{A1AC87CA-1C98-4141-98A0-94D3F7D7D813}" presName="iconBgRect" presStyleLbl="bgShp" presStyleIdx="1" presStyleCnt="5"/>
      <dgm:spPr/>
    </dgm:pt>
    <dgm:pt modelId="{10991844-F145-4EF5-AD21-C7C988043BCC}" type="pres">
      <dgm:prSet presAssocID="{A1AC87CA-1C98-4141-98A0-94D3F7D7D81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A0F6A7-BF5F-43C9-B7CE-A76E653BB74F}" type="pres">
      <dgm:prSet presAssocID="{A1AC87CA-1C98-4141-98A0-94D3F7D7D813}" presName="spaceRect" presStyleCnt="0"/>
      <dgm:spPr/>
    </dgm:pt>
    <dgm:pt modelId="{715E81B7-A08A-47EA-84E7-53AD13226561}" type="pres">
      <dgm:prSet presAssocID="{A1AC87CA-1C98-4141-98A0-94D3F7D7D813}" presName="textRect" presStyleLbl="revTx" presStyleIdx="1" presStyleCnt="5">
        <dgm:presLayoutVars>
          <dgm:chMax val="1"/>
          <dgm:chPref val="1"/>
        </dgm:presLayoutVars>
      </dgm:prSet>
      <dgm:spPr/>
    </dgm:pt>
    <dgm:pt modelId="{20CB2CAE-4DA4-4878-983E-BAD4A45D8621}" type="pres">
      <dgm:prSet presAssocID="{6E32B4BD-6D8F-4766-9657-49C3411E599B}" presName="sibTrans" presStyleLbl="sibTrans2D1" presStyleIdx="0" presStyleCnt="0"/>
      <dgm:spPr/>
    </dgm:pt>
    <dgm:pt modelId="{3C1E13A6-F090-4985-BAFA-F8A22F8E2184}" type="pres">
      <dgm:prSet presAssocID="{4DDEE3AB-47AE-4229-BDAA-A0EBB672DCD1}" presName="compNode" presStyleCnt="0"/>
      <dgm:spPr/>
    </dgm:pt>
    <dgm:pt modelId="{202EC861-79F0-48CC-9335-5CFF6336B040}" type="pres">
      <dgm:prSet presAssocID="{4DDEE3AB-47AE-4229-BDAA-A0EBB672DCD1}" presName="iconBgRect" presStyleLbl="bgShp" presStyleIdx="2" presStyleCnt="5"/>
      <dgm:spPr/>
    </dgm:pt>
    <dgm:pt modelId="{F178A56B-217C-431E-97DC-BC9588C85E67}" type="pres">
      <dgm:prSet presAssocID="{4DDEE3AB-47AE-4229-BDAA-A0EBB672DC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F4243B4-B9C4-4FA1-95F2-FCBF3906B369}" type="pres">
      <dgm:prSet presAssocID="{4DDEE3AB-47AE-4229-BDAA-A0EBB672DCD1}" presName="spaceRect" presStyleCnt="0"/>
      <dgm:spPr/>
    </dgm:pt>
    <dgm:pt modelId="{C7EB76C5-9BA0-4DD2-BAB6-9B19210C6A86}" type="pres">
      <dgm:prSet presAssocID="{4DDEE3AB-47AE-4229-BDAA-A0EBB672DCD1}" presName="textRect" presStyleLbl="revTx" presStyleIdx="2" presStyleCnt="5">
        <dgm:presLayoutVars>
          <dgm:chMax val="1"/>
          <dgm:chPref val="1"/>
        </dgm:presLayoutVars>
      </dgm:prSet>
      <dgm:spPr/>
    </dgm:pt>
    <dgm:pt modelId="{3C052C38-9BFE-4547-9C17-08C8922618E8}" type="pres">
      <dgm:prSet presAssocID="{7DA5FE49-B472-4B9B-8D98-59278AAFECED}" presName="sibTrans" presStyleLbl="sibTrans2D1" presStyleIdx="0" presStyleCnt="0"/>
      <dgm:spPr/>
    </dgm:pt>
    <dgm:pt modelId="{3941F64B-099D-4A6A-8B6A-05D809C74FBC}" type="pres">
      <dgm:prSet presAssocID="{857B3B61-8827-44A6-B99D-A9A5BFC8EC06}" presName="compNode" presStyleCnt="0"/>
      <dgm:spPr/>
    </dgm:pt>
    <dgm:pt modelId="{E83F6F5F-60E5-492D-ABDC-3E2C9E7026C1}" type="pres">
      <dgm:prSet presAssocID="{857B3B61-8827-44A6-B99D-A9A5BFC8EC06}" presName="iconBgRect" presStyleLbl="bgShp" presStyleIdx="3" presStyleCnt="5"/>
      <dgm:spPr/>
    </dgm:pt>
    <dgm:pt modelId="{342DD6A8-7AE5-426D-9379-7D5E7380861F}" type="pres">
      <dgm:prSet presAssocID="{857B3B61-8827-44A6-B99D-A9A5BFC8EC0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8D228CA-0149-4AB0-9BBD-0788AC297F9E}" type="pres">
      <dgm:prSet presAssocID="{857B3B61-8827-44A6-B99D-A9A5BFC8EC06}" presName="spaceRect" presStyleCnt="0"/>
      <dgm:spPr/>
    </dgm:pt>
    <dgm:pt modelId="{E609D93E-5632-4272-92B8-DB86701BDD9E}" type="pres">
      <dgm:prSet presAssocID="{857B3B61-8827-44A6-B99D-A9A5BFC8EC06}" presName="textRect" presStyleLbl="revTx" presStyleIdx="3" presStyleCnt="5">
        <dgm:presLayoutVars>
          <dgm:chMax val="1"/>
          <dgm:chPref val="1"/>
        </dgm:presLayoutVars>
      </dgm:prSet>
      <dgm:spPr/>
    </dgm:pt>
    <dgm:pt modelId="{18950A93-0D79-40E5-BBB4-BC7078120767}" type="pres">
      <dgm:prSet presAssocID="{6CDE2D68-7A04-490F-8B78-C07ADC735D2A}" presName="sibTrans" presStyleLbl="sibTrans2D1" presStyleIdx="0" presStyleCnt="0"/>
      <dgm:spPr/>
    </dgm:pt>
    <dgm:pt modelId="{32855818-5D48-46FE-8D0F-DF43949B9779}" type="pres">
      <dgm:prSet presAssocID="{6B4E2C12-0829-421A-8021-5856F33DF6A7}" presName="compNode" presStyleCnt="0"/>
      <dgm:spPr/>
    </dgm:pt>
    <dgm:pt modelId="{873F09A9-FE9A-41EF-9F57-6970EB4F4C92}" type="pres">
      <dgm:prSet presAssocID="{6B4E2C12-0829-421A-8021-5856F33DF6A7}" presName="iconBgRect" presStyleLbl="bgShp" presStyleIdx="4" presStyleCnt="5"/>
      <dgm:spPr/>
    </dgm:pt>
    <dgm:pt modelId="{D20AB47B-3D4F-4036-A08B-98C1423E234A}" type="pres">
      <dgm:prSet presAssocID="{6B4E2C12-0829-421A-8021-5856F33DF6A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FF12D0B-1AE9-48AA-BB46-6A12E64AB0A5}" type="pres">
      <dgm:prSet presAssocID="{6B4E2C12-0829-421A-8021-5856F33DF6A7}" presName="spaceRect" presStyleCnt="0"/>
      <dgm:spPr/>
    </dgm:pt>
    <dgm:pt modelId="{430CC0E2-D764-4A0E-BD05-E317474BD3EE}" type="pres">
      <dgm:prSet presAssocID="{6B4E2C12-0829-421A-8021-5856F33DF6A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CC2FE14-7B9D-4E68-B8F0-221DF073F78C}" type="presOf" srcId="{A1AC87CA-1C98-4141-98A0-94D3F7D7D813}" destId="{715E81B7-A08A-47EA-84E7-53AD13226561}" srcOrd="0" destOrd="0" presId="urn:microsoft.com/office/officeart/2018/2/layout/IconCircleList"/>
    <dgm:cxn modelId="{C2154A1A-F1C3-4A36-9E63-56146DFDD055}" type="presOf" srcId="{DC5935AE-22B6-485F-ADBA-153658215298}" destId="{9658BAB2-AA14-4FC8-BEDF-CDC18902212D}" srcOrd="0" destOrd="0" presId="urn:microsoft.com/office/officeart/2018/2/layout/IconCircleList"/>
    <dgm:cxn modelId="{437E6C23-1D49-49C2-9704-FDB650663CD1}" srcId="{34F94A6E-9ECD-473F-BD27-CF280B296303}" destId="{4DDEE3AB-47AE-4229-BDAA-A0EBB672DCD1}" srcOrd="2" destOrd="0" parTransId="{412AD0A9-C480-4518-BE00-30F13FBDDDA7}" sibTransId="{7DA5FE49-B472-4B9B-8D98-59278AAFECED}"/>
    <dgm:cxn modelId="{80050E25-0F61-43E8-B4FF-2BF800380FFE}" srcId="{34F94A6E-9ECD-473F-BD27-CF280B296303}" destId="{857B3B61-8827-44A6-B99D-A9A5BFC8EC06}" srcOrd="3" destOrd="0" parTransId="{5CA47CD0-9AE1-4FF9-B1E1-E891FAA5F5F6}" sibTransId="{6CDE2D68-7A04-490F-8B78-C07ADC735D2A}"/>
    <dgm:cxn modelId="{A0AEF334-06B4-4B4A-8864-6AEB66454CB1}" type="presOf" srcId="{6B4E2C12-0829-421A-8021-5856F33DF6A7}" destId="{430CC0E2-D764-4A0E-BD05-E317474BD3EE}" srcOrd="0" destOrd="0" presId="urn:microsoft.com/office/officeart/2018/2/layout/IconCircleList"/>
    <dgm:cxn modelId="{2DAA813E-8A62-409A-AB78-E033CE097BB0}" type="presOf" srcId="{7DA5FE49-B472-4B9B-8D98-59278AAFECED}" destId="{3C052C38-9BFE-4547-9C17-08C8922618E8}" srcOrd="0" destOrd="0" presId="urn:microsoft.com/office/officeart/2018/2/layout/IconCircleList"/>
    <dgm:cxn modelId="{6C637F63-B486-4D50-9B19-5B6E31FF8504}" type="presOf" srcId="{34F94A6E-9ECD-473F-BD27-CF280B296303}" destId="{37009ABA-F53D-4079-AF48-DB2288114A98}" srcOrd="0" destOrd="0" presId="urn:microsoft.com/office/officeart/2018/2/layout/IconCircleList"/>
    <dgm:cxn modelId="{D1025944-739E-426E-B833-857E5399ECA1}" type="presOf" srcId="{6E32B4BD-6D8F-4766-9657-49C3411E599B}" destId="{20CB2CAE-4DA4-4878-983E-BAD4A45D8621}" srcOrd="0" destOrd="0" presId="urn:microsoft.com/office/officeart/2018/2/layout/IconCircleList"/>
    <dgm:cxn modelId="{31061265-B8FC-4AC2-9268-D792D9DB3499}" type="presOf" srcId="{1A7FADD4-D964-4940-ABD4-5F7F5D1E0583}" destId="{0B2F0628-0038-4DAD-81ED-C9F4AD1873E7}" srcOrd="0" destOrd="0" presId="urn:microsoft.com/office/officeart/2018/2/layout/IconCircleList"/>
    <dgm:cxn modelId="{2F539C69-DBE1-4F22-9941-1D9BB7A5EDCA}" type="presOf" srcId="{4DDEE3AB-47AE-4229-BDAA-A0EBB672DCD1}" destId="{C7EB76C5-9BA0-4DD2-BAB6-9B19210C6A86}" srcOrd="0" destOrd="0" presId="urn:microsoft.com/office/officeart/2018/2/layout/IconCircleList"/>
    <dgm:cxn modelId="{BB290D4A-6C0F-4140-9987-46DBD1F4BF1A}" type="presOf" srcId="{6CDE2D68-7A04-490F-8B78-C07ADC735D2A}" destId="{18950A93-0D79-40E5-BBB4-BC7078120767}" srcOrd="0" destOrd="0" presId="urn:microsoft.com/office/officeart/2018/2/layout/IconCircleList"/>
    <dgm:cxn modelId="{009C4280-631D-49A6-8B78-653B81973578}" srcId="{34F94A6E-9ECD-473F-BD27-CF280B296303}" destId="{6B4E2C12-0829-421A-8021-5856F33DF6A7}" srcOrd="4" destOrd="0" parTransId="{FFA92DA5-4F58-42E2-9331-BB22DEB0B5CA}" sibTransId="{0BCABC97-05D8-4F29-9EC7-13969C859A5E}"/>
    <dgm:cxn modelId="{1B3FABCE-A783-4D7A-889D-B563949ED057}" type="presOf" srcId="{857B3B61-8827-44A6-B99D-A9A5BFC8EC06}" destId="{E609D93E-5632-4272-92B8-DB86701BDD9E}" srcOrd="0" destOrd="0" presId="urn:microsoft.com/office/officeart/2018/2/layout/IconCircleList"/>
    <dgm:cxn modelId="{151980DD-5FBB-462C-9051-2C81C03F5E1E}" srcId="{34F94A6E-9ECD-473F-BD27-CF280B296303}" destId="{A1AC87CA-1C98-4141-98A0-94D3F7D7D813}" srcOrd="1" destOrd="0" parTransId="{C509026E-4DF7-4F1A-A933-BCA42A2D11E8}" sibTransId="{6E32B4BD-6D8F-4766-9657-49C3411E599B}"/>
    <dgm:cxn modelId="{CA8BE4E0-532E-4DD8-A60E-D8529476026F}" srcId="{34F94A6E-9ECD-473F-BD27-CF280B296303}" destId="{DC5935AE-22B6-485F-ADBA-153658215298}" srcOrd="0" destOrd="0" parTransId="{F91456AD-15EA-40C5-92E1-237FB9C11A1A}" sibTransId="{1A7FADD4-D964-4940-ABD4-5F7F5D1E0583}"/>
    <dgm:cxn modelId="{6DB879EB-83A6-4B9F-AF73-79C5207BF605}" type="presParOf" srcId="{37009ABA-F53D-4079-AF48-DB2288114A98}" destId="{7DFBE1E2-6D7E-40A5-AF13-16E05FD0D88D}" srcOrd="0" destOrd="0" presId="urn:microsoft.com/office/officeart/2018/2/layout/IconCircleList"/>
    <dgm:cxn modelId="{B5987273-47AE-49AE-A18B-B10F383C480F}" type="presParOf" srcId="{7DFBE1E2-6D7E-40A5-AF13-16E05FD0D88D}" destId="{5FC392AD-D233-4BDE-AB3D-344CCD2BFC6A}" srcOrd="0" destOrd="0" presId="urn:microsoft.com/office/officeart/2018/2/layout/IconCircleList"/>
    <dgm:cxn modelId="{BBA654AE-1B00-4833-BD33-114605FD0AC9}" type="presParOf" srcId="{5FC392AD-D233-4BDE-AB3D-344CCD2BFC6A}" destId="{543991BC-63A7-48E1-ACD5-BF9445AF01C0}" srcOrd="0" destOrd="0" presId="urn:microsoft.com/office/officeart/2018/2/layout/IconCircleList"/>
    <dgm:cxn modelId="{EC83AAAC-5B62-4739-B795-BEF0E7803927}" type="presParOf" srcId="{5FC392AD-D233-4BDE-AB3D-344CCD2BFC6A}" destId="{C6376C6A-4401-4979-847D-597E636C45FA}" srcOrd="1" destOrd="0" presId="urn:microsoft.com/office/officeart/2018/2/layout/IconCircleList"/>
    <dgm:cxn modelId="{D2AAF3F0-2BF7-45B0-81C5-3F48B56CA71D}" type="presParOf" srcId="{5FC392AD-D233-4BDE-AB3D-344CCD2BFC6A}" destId="{F5C49218-AC7E-4364-B656-A49A4169AE88}" srcOrd="2" destOrd="0" presId="urn:microsoft.com/office/officeart/2018/2/layout/IconCircleList"/>
    <dgm:cxn modelId="{E8782296-5021-47A6-A1F9-18246184ECB1}" type="presParOf" srcId="{5FC392AD-D233-4BDE-AB3D-344CCD2BFC6A}" destId="{9658BAB2-AA14-4FC8-BEDF-CDC18902212D}" srcOrd="3" destOrd="0" presId="urn:microsoft.com/office/officeart/2018/2/layout/IconCircleList"/>
    <dgm:cxn modelId="{41F6EF9A-A4DD-4D49-9C3F-7E0445A7D55A}" type="presParOf" srcId="{7DFBE1E2-6D7E-40A5-AF13-16E05FD0D88D}" destId="{0B2F0628-0038-4DAD-81ED-C9F4AD1873E7}" srcOrd="1" destOrd="0" presId="urn:microsoft.com/office/officeart/2018/2/layout/IconCircleList"/>
    <dgm:cxn modelId="{DF995761-C5A5-4B70-9ECA-BAEA6B062AB3}" type="presParOf" srcId="{7DFBE1E2-6D7E-40A5-AF13-16E05FD0D88D}" destId="{6B4DBE0D-EC23-4826-BE98-99E14D589E82}" srcOrd="2" destOrd="0" presId="urn:microsoft.com/office/officeart/2018/2/layout/IconCircleList"/>
    <dgm:cxn modelId="{7036A9E0-D79E-4539-BEE0-0E8CDC15A897}" type="presParOf" srcId="{6B4DBE0D-EC23-4826-BE98-99E14D589E82}" destId="{8FA60BEA-A60C-4374-B020-875E2DE1C9C4}" srcOrd="0" destOrd="0" presId="urn:microsoft.com/office/officeart/2018/2/layout/IconCircleList"/>
    <dgm:cxn modelId="{2255ECE2-DFFA-4D89-B3FF-3907633DF367}" type="presParOf" srcId="{6B4DBE0D-EC23-4826-BE98-99E14D589E82}" destId="{10991844-F145-4EF5-AD21-C7C988043BCC}" srcOrd="1" destOrd="0" presId="urn:microsoft.com/office/officeart/2018/2/layout/IconCircleList"/>
    <dgm:cxn modelId="{85852F79-0088-42CE-9689-EA6484F8E935}" type="presParOf" srcId="{6B4DBE0D-EC23-4826-BE98-99E14D589E82}" destId="{09A0F6A7-BF5F-43C9-B7CE-A76E653BB74F}" srcOrd="2" destOrd="0" presId="urn:microsoft.com/office/officeart/2018/2/layout/IconCircleList"/>
    <dgm:cxn modelId="{72CC4236-4A2C-4463-9DBD-71AA83312DCA}" type="presParOf" srcId="{6B4DBE0D-EC23-4826-BE98-99E14D589E82}" destId="{715E81B7-A08A-47EA-84E7-53AD13226561}" srcOrd="3" destOrd="0" presId="urn:microsoft.com/office/officeart/2018/2/layout/IconCircleList"/>
    <dgm:cxn modelId="{14587886-53BB-4FD5-832C-50B0ED18DF86}" type="presParOf" srcId="{7DFBE1E2-6D7E-40A5-AF13-16E05FD0D88D}" destId="{20CB2CAE-4DA4-4878-983E-BAD4A45D8621}" srcOrd="3" destOrd="0" presId="urn:microsoft.com/office/officeart/2018/2/layout/IconCircleList"/>
    <dgm:cxn modelId="{91393218-4369-428F-BB8E-B23F2B6A8901}" type="presParOf" srcId="{7DFBE1E2-6D7E-40A5-AF13-16E05FD0D88D}" destId="{3C1E13A6-F090-4985-BAFA-F8A22F8E2184}" srcOrd="4" destOrd="0" presId="urn:microsoft.com/office/officeart/2018/2/layout/IconCircleList"/>
    <dgm:cxn modelId="{0DBF3C1C-9199-4590-B8DC-C4F88582CDFF}" type="presParOf" srcId="{3C1E13A6-F090-4985-BAFA-F8A22F8E2184}" destId="{202EC861-79F0-48CC-9335-5CFF6336B040}" srcOrd="0" destOrd="0" presId="urn:microsoft.com/office/officeart/2018/2/layout/IconCircleList"/>
    <dgm:cxn modelId="{AF4AAFE9-E3DA-40BF-AC25-2344B3BD589C}" type="presParOf" srcId="{3C1E13A6-F090-4985-BAFA-F8A22F8E2184}" destId="{F178A56B-217C-431E-97DC-BC9588C85E67}" srcOrd="1" destOrd="0" presId="urn:microsoft.com/office/officeart/2018/2/layout/IconCircleList"/>
    <dgm:cxn modelId="{E48682A1-3F1B-47EA-B7DF-102E6F2E12E7}" type="presParOf" srcId="{3C1E13A6-F090-4985-BAFA-F8A22F8E2184}" destId="{6F4243B4-B9C4-4FA1-95F2-FCBF3906B369}" srcOrd="2" destOrd="0" presId="urn:microsoft.com/office/officeart/2018/2/layout/IconCircleList"/>
    <dgm:cxn modelId="{5939EBD5-7C1D-4488-A03E-DDA5D0947209}" type="presParOf" srcId="{3C1E13A6-F090-4985-BAFA-F8A22F8E2184}" destId="{C7EB76C5-9BA0-4DD2-BAB6-9B19210C6A86}" srcOrd="3" destOrd="0" presId="urn:microsoft.com/office/officeart/2018/2/layout/IconCircleList"/>
    <dgm:cxn modelId="{94D8D7DF-DEDA-4197-8AD9-3DDD62F89F46}" type="presParOf" srcId="{7DFBE1E2-6D7E-40A5-AF13-16E05FD0D88D}" destId="{3C052C38-9BFE-4547-9C17-08C8922618E8}" srcOrd="5" destOrd="0" presId="urn:microsoft.com/office/officeart/2018/2/layout/IconCircleList"/>
    <dgm:cxn modelId="{F53C80DD-34BC-4F9B-BF11-2E1B8D3F2B01}" type="presParOf" srcId="{7DFBE1E2-6D7E-40A5-AF13-16E05FD0D88D}" destId="{3941F64B-099D-4A6A-8B6A-05D809C74FBC}" srcOrd="6" destOrd="0" presId="urn:microsoft.com/office/officeart/2018/2/layout/IconCircleList"/>
    <dgm:cxn modelId="{51281532-EFDA-4A40-8A6A-B510F4921824}" type="presParOf" srcId="{3941F64B-099D-4A6A-8B6A-05D809C74FBC}" destId="{E83F6F5F-60E5-492D-ABDC-3E2C9E7026C1}" srcOrd="0" destOrd="0" presId="urn:microsoft.com/office/officeart/2018/2/layout/IconCircleList"/>
    <dgm:cxn modelId="{A4243CB6-1520-45E9-80E4-1DA54D5D3BC2}" type="presParOf" srcId="{3941F64B-099D-4A6A-8B6A-05D809C74FBC}" destId="{342DD6A8-7AE5-426D-9379-7D5E7380861F}" srcOrd="1" destOrd="0" presId="urn:microsoft.com/office/officeart/2018/2/layout/IconCircleList"/>
    <dgm:cxn modelId="{884EE8E5-E322-45CA-8CD6-3EA5C2D78480}" type="presParOf" srcId="{3941F64B-099D-4A6A-8B6A-05D809C74FBC}" destId="{88D228CA-0149-4AB0-9BBD-0788AC297F9E}" srcOrd="2" destOrd="0" presId="urn:microsoft.com/office/officeart/2018/2/layout/IconCircleList"/>
    <dgm:cxn modelId="{E67EAEE7-956E-4D03-9E54-7AC3290794A3}" type="presParOf" srcId="{3941F64B-099D-4A6A-8B6A-05D809C74FBC}" destId="{E609D93E-5632-4272-92B8-DB86701BDD9E}" srcOrd="3" destOrd="0" presId="urn:microsoft.com/office/officeart/2018/2/layout/IconCircleList"/>
    <dgm:cxn modelId="{4B5FB6CC-1A01-431D-901D-8AAD57B43EDA}" type="presParOf" srcId="{7DFBE1E2-6D7E-40A5-AF13-16E05FD0D88D}" destId="{18950A93-0D79-40E5-BBB4-BC7078120767}" srcOrd="7" destOrd="0" presId="urn:microsoft.com/office/officeart/2018/2/layout/IconCircleList"/>
    <dgm:cxn modelId="{525E4E3A-13CF-459E-AEEB-40503264FB1B}" type="presParOf" srcId="{7DFBE1E2-6D7E-40A5-AF13-16E05FD0D88D}" destId="{32855818-5D48-46FE-8D0F-DF43949B9779}" srcOrd="8" destOrd="0" presId="urn:microsoft.com/office/officeart/2018/2/layout/IconCircleList"/>
    <dgm:cxn modelId="{27D18C36-9578-486D-B8BF-A80F003A7C56}" type="presParOf" srcId="{32855818-5D48-46FE-8D0F-DF43949B9779}" destId="{873F09A9-FE9A-41EF-9F57-6970EB4F4C92}" srcOrd="0" destOrd="0" presId="urn:microsoft.com/office/officeart/2018/2/layout/IconCircleList"/>
    <dgm:cxn modelId="{9C3366D1-9C6A-4D5B-8036-C79861A8C84F}" type="presParOf" srcId="{32855818-5D48-46FE-8D0F-DF43949B9779}" destId="{D20AB47B-3D4F-4036-A08B-98C1423E234A}" srcOrd="1" destOrd="0" presId="urn:microsoft.com/office/officeart/2018/2/layout/IconCircleList"/>
    <dgm:cxn modelId="{00EB163C-EEDC-4C01-A771-6A0DAAEE0C66}" type="presParOf" srcId="{32855818-5D48-46FE-8D0F-DF43949B9779}" destId="{2FF12D0B-1AE9-48AA-BB46-6A12E64AB0A5}" srcOrd="2" destOrd="0" presId="urn:microsoft.com/office/officeart/2018/2/layout/IconCircleList"/>
    <dgm:cxn modelId="{956892A2-7ACA-4EE8-98AC-D0819B6062A1}" type="presParOf" srcId="{32855818-5D48-46FE-8D0F-DF43949B9779}" destId="{430CC0E2-D764-4A0E-BD05-E317474BD3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79FC-6F2D-4A07-8370-00A01E16A38C}">
      <dsp:nvSpPr>
        <dsp:cNvPr id="0" name=""/>
        <dsp:cNvSpPr/>
      </dsp:nvSpPr>
      <dsp:spPr>
        <a:xfrm>
          <a:off x="348206" y="751070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4E5F3-C1B0-4DB6-936F-1EC2EBFD8FB4}">
      <dsp:nvSpPr>
        <dsp:cNvPr id="0" name=""/>
        <dsp:cNvSpPr/>
      </dsp:nvSpPr>
      <dsp:spPr>
        <a:xfrm>
          <a:off x="577408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8C7B1-D608-4035-BD48-7F47B13872D1}">
      <dsp:nvSpPr>
        <dsp:cNvPr id="0" name=""/>
        <dsp:cNvSpPr/>
      </dsp:nvSpPr>
      <dsp:spPr>
        <a:xfrm>
          <a:off x="4405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Idea development and planning</a:t>
          </a:r>
        </a:p>
      </dsp:txBody>
      <dsp:txXfrm>
        <a:off x="4405" y="2161539"/>
        <a:ext cx="1763085" cy="705234"/>
      </dsp:txXfrm>
    </dsp:sp>
    <dsp:sp modelId="{16C45395-A563-4CC9-B2DB-396B4D5FADF2}">
      <dsp:nvSpPr>
        <dsp:cNvPr id="0" name=""/>
        <dsp:cNvSpPr/>
      </dsp:nvSpPr>
      <dsp:spPr>
        <a:xfrm>
          <a:off x="2419832" y="751070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DDE1C-C8B2-4C4E-B7E1-A5C1472B373E}">
      <dsp:nvSpPr>
        <dsp:cNvPr id="0" name=""/>
        <dsp:cNvSpPr/>
      </dsp:nvSpPr>
      <dsp:spPr>
        <a:xfrm>
          <a:off x="2649033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01A14-A377-4963-A967-D03CAC4BE9E7}">
      <dsp:nvSpPr>
        <dsp:cNvPr id="0" name=""/>
        <dsp:cNvSpPr/>
      </dsp:nvSpPr>
      <dsp:spPr>
        <a:xfrm>
          <a:off x="2076031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Funding opportunity searches </a:t>
          </a:r>
        </a:p>
      </dsp:txBody>
      <dsp:txXfrm>
        <a:off x="2076031" y="2161539"/>
        <a:ext cx="1763085" cy="705234"/>
      </dsp:txXfrm>
    </dsp:sp>
    <dsp:sp modelId="{464E00F9-4931-49C6-A57E-63ED26592B4C}">
      <dsp:nvSpPr>
        <dsp:cNvPr id="0" name=""/>
        <dsp:cNvSpPr/>
      </dsp:nvSpPr>
      <dsp:spPr>
        <a:xfrm>
          <a:off x="4491458" y="751070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71659-C4E1-4BF9-A364-F26ADE6A0695}">
      <dsp:nvSpPr>
        <dsp:cNvPr id="0" name=""/>
        <dsp:cNvSpPr/>
      </dsp:nvSpPr>
      <dsp:spPr>
        <a:xfrm>
          <a:off x="4720659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9B115-0787-4553-B6E4-057781AC4E67}">
      <dsp:nvSpPr>
        <dsp:cNvPr id="0" name=""/>
        <dsp:cNvSpPr/>
      </dsp:nvSpPr>
      <dsp:spPr>
        <a:xfrm>
          <a:off x="4147657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Proposal editing</a:t>
          </a:r>
        </a:p>
      </dsp:txBody>
      <dsp:txXfrm>
        <a:off x="4147657" y="2161539"/>
        <a:ext cx="1763085" cy="705234"/>
      </dsp:txXfrm>
    </dsp:sp>
    <dsp:sp modelId="{D2451202-5A61-46DF-8A2E-7339DFDA20B4}">
      <dsp:nvSpPr>
        <dsp:cNvPr id="0" name=""/>
        <dsp:cNvSpPr/>
      </dsp:nvSpPr>
      <dsp:spPr>
        <a:xfrm>
          <a:off x="6563084" y="751070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AC04B-152A-4957-84E4-34996526CBBB}">
      <dsp:nvSpPr>
        <dsp:cNvPr id="0" name=""/>
        <dsp:cNvSpPr/>
      </dsp:nvSpPr>
      <dsp:spPr>
        <a:xfrm>
          <a:off x="6792285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D1EC2-F3D4-4967-B1D9-4075FF27509A}">
      <dsp:nvSpPr>
        <dsp:cNvPr id="0" name=""/>
        <dsp:cNvSpPr/>
      </dsp:nvSpPr>
      <dsp:spPr>
        <a:xfrm>
          <a:off x="6219283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Budget preparation</a:t>
          </a:r>
        </a:p>
      </dsp:txBody>
      <dsp:txXfrm>
        <a:off x="6219283" y="2161539"/>
        <a:ext cx="1763085" cy="705234"/>
      </dsp:txXfrm>
    </dsp:sp>
    <dsp:sp modelId="{6A64750A-611F-4C2C-BAF8-9E3E3A38821C}">
      <dsp:nvSpPr>
        <dsp:cNvPr id="0" name=""/>
        <dsp:cNvSpPr/>
      </dsp:nvSpPr>
      <dsp:spPr>
        <a:xfrm>
          <a:off x="8634710" y="751070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4470B-35E6-4969-B22D-42B35170E0DA}">
      <dsp:nvSpPr>
        <dsp:cNvPr id="0" name=""/>
        <dsp:cNvSpPr/>
      </dsp:nvSpPr>
      <dsp:spPr>
        <a:xfrm>
          <a:off x="8863911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E9E6D-F9F4-4F44-80C5-530B56D93A0F}">
      <dsp:nvSpPr>
        <dsp:cNvPr id="0" name=""/>
        <dsp:cNvSpPr/>
      </dsp:nvSpPr>
      <dsp:spPr>
        <a:xfrm>
          <a:off x="8290908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Internal approval processes</a:t>
          </a:r>
        </a:p>
      </dsp:txBody>
      <dsp:txXfrm>
        <a:off x="8290908" y="2161539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2516-E27D-47E1-B166-39DC56785420}">
      <dsp:nvSpPr>
        <dsp:cNvPr id="0" name=""/>
        <dsp:cNvSpPr/>
      </dsp:nvSpPr>
      <dsp:spPr>
        <a:xfrm>
          <a:off x="938775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F6DF-BCA1-43FF-8D51-0F21E6161D51}">
      <dsp:nvSpPr>
        <dsp:cNvPr id="0" name=""/>
        <dsp:cNvSpPr/>
      </dsp:nvSpPr>
      <dsp:spPr>
        <a:xfrm>
          <a:off x="372805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Navigation of sponsor portals</a:t>
          </a:r>
        </a:p>
      </dsp:txBody>
      <dsp:txXfrm>
        <a:off x="372805" y="1964657"/>
        <a:ext cx="2058075" cy="945000"/>
      </dsp:txXfrm>
    </dsp:sp>
    <dsp:sp modelId="{D078E2B9-2D7C-451B-B457-87A567A23422}">
      <dsp:nvSpPr>
        <dsp:cNvPr id="0" name=""/>
        <dsp:cNvSpPr/>
      </dsp:nvSpPr>
      <dsp:spPr>
        <a:xfrm>
          <a:off x="3357014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C2065-D704-4245-A3BC-7691BEC2BA22}">
      <dsp:nvSpPr>
        <dsp:cNvPr id="0" name=""/>
        <dsp:cNvSpPr/>
      </dsp:nvSpPr>
      <dsp:spPr>
        <a:xfrm>
          <a:off x="2791043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Compliance with sponsor, university, state and/or federal guidelines, regulations and statutes</a:t>
          </a:r>
        </a:p>
      </dsp:txBody>
      <dsp:txXfrm>
        <a:off x="2791043" y="1964657"/>
        <a:ext cx="2058075" cy="945000"/>
      </dsp:txXfrm>
    </dsp:sp>
    <dsp:sp modelId="{8E73BE23-FFB2-40C8-A144-63AC7C04AE3B}">
      <dsp:nvSpPr>
        <dsp:cNvPr id="0" name=""/>
        <dsp:cNvSpPr/>
      </dsp:nvSpPr>
      <dsp:spPr>
        <a:xfrm>
          <a:off x="5775252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C37D-9CD8-4F7A-8016-4A0ADC53ADA9}">
      <dsp:nvSpPr>
        <dsp:cNvPr id="0" name=""/>
        <dsp:cNvSpPr/>
      </dsp:nvSpPr>
      <dsp:spPr>
        <a:xfrm>
          <a:off x="5209281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Re-budgeting and requested revisions </a:t>
          </a:r>
        </a:p>
      </dsp:txBody>
      <dsp:txXfrm>
        <a:off x="5209281" y="1964657"/>
        <a:ext cx="2058075" cy="945000"/>
      </dsp:txXfrm>
    </dsp:sp>
    <dsp:sp modelId="{60199C62-E184-4FC0-B9F5-9FF6E4287450}">
      <dsp:nvSpPr>
        <dsp:cNvPr id="0" name=""/>
        <dsp:cNvSpPr/>
      </dsp:nvSpPr>
      <dsp:spPr>
        <a:xfrm>
          <a:off x="8193490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89FB6-0CAE-4BF8-84CA-468C4F7264A6}">
      <dsp:nvSpPr>
        <dsp:cNvPr id="0" name=""/>
        <dsp:cNvSpPr/>
      </dsp:nvSpPr>
      <dsp:spPr>
        <a:xfrm>
          <a:off x="7627519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of MOUs, NOAs, or Contracts</a:t>
          </a:r>
        </a:p>
      </dsp:txBody>
      <dsp:txXfrm>
        <a:off x="7627519" y="1964657"/>
        <a:ext cx="2058075" cy="94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91BC-63A7-48E1-ACD5-BF9445AF01C0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76C6A-4401-4979-847D-597E636C45FA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BAB2-AA14-4FC8-BEDF-CDC18902212D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Startup meetings to assess individual PI needs</a:t>
          </a:r>
        </a:p>
      </dsp:txBody>
      <dsp:txXfrm>
        <a:off x="1331094" y="689272"/>
        <a:ext cx="1914313" cy="812133"/>
      </dsp:txXfrm>
    </dsp:sp>
    <dsp:sp modelId="{8FA60BEA-A60C-4374-B020-875E2DE1C9C4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91844-F145-4EF5-AD21-C7C988043BCC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E81B7-A08A-47EA-84E7-53AD13226561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Budget maintenance, reporting, and sponsor invoicing</a:t>
          </a:r>
        </a:p>
      </dsp:txBody>
      <dsp:txXfrm>
        <a:off x="4565123" y="689272"/>
        <a:ext cx="1914313" cy="812133"/>
      </dsp:txXfrm>
    </dsp:sp>
    <dsp:sp modelId="{202EC861-79F0-48CC-9335-5CFF6336B040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8A56B-217C-431E-97DC-BC9588C85E67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B76C5-9BA0-4DD2-BAB6-9B19210C6A86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Monthly payroll expense reports </a:t>
          </a:r>
        </a:p>
      </dsp:txBody>
      <dsp:txXfrm>
        <a:off x="7799153" y="689272"/>
        <a:ext cx="1914313" cy="812133"/>
      </dsp:txXfrm>
    </dsp:sp>
    <dsp:sp modelId="{E83F6F5F-60E5-492D-ABDC-3E2C9E7026C1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DD6A8-7AE5-426D-9379-7D5E7380861F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D93E-5632-4272-92B8-DB86701BDD9E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Hiring of personnel, processing of subcontract and stipend payments, and purchasing </a:t>
          </a:r>
        </a:p>
      </dsp:txBody>
      <dsp:txXfrm>
        <a:off x="1331094" y="2116439"/>
        <a:ext cx="1914313" cy="812133"/>
      </dsp:txXfrm>
    </dsp:sp>
    <dsp:sp modelId="{873F09A9-FE9A-41EF-9F57-6970EB4F4C92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AB47B-3D4F-4036-A08B-98C1423E234A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C0E2-D764-4A0E-BD05-E317474BD3EE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Kuali Build support makes it fast and easy to request a purchase, hire a student worker or a UA, prepare for a course release, and much more. </a:t>
          </a:r>
        </a:p>
      </dsp:txBody>
      <dsp:txXfrm>
        <a:off x="4565123" y="2116439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094F-7176-4951-9C6E-079EF9183EDB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F366-3746-45C3-8BB2-7AAD86B8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4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7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1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7/18/2024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7/18/2024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hyperlink" Target="https://inside.southernct.edu/spar/cit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thernct.kuali.co/protocols/portal/protocols" TargetMode="External"/><Relationship Id="rId5" Type="http://schemas.openxmlformats.org/officeDocument/2006/relationships/hyperlink" Target="https://southernct.kualibuild.com/build/space/5e47518b90adda9474c14adb" TargetMode="External"/><Relationship Id="rId4" Type="http://schemas.microsoft.com/office/2007/relationships/hdphoto" Target="../media/hdphoto2.wdp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khalidh3@southernct.edu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jenkinsc12@southernc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wlerj3@southernct.edu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37.jpeg"/><Relationship Id="rId10" Type="http://schemas.openxmlformats.org/officeDocument/2006/relationships/hyperlink" Target="mailto:spar@southernct.edu" TargetMode="External"/><Relationship Id="rId4" Type="http://schemas.microsoft.com/office/2007/relationships/hdphoto" Target="../media/hdphoto2.wdp"/><Relationship Id="rId9" Type="http://schemas.openxmlformats.org/officeDocument/2006/relationships/hyperlink" Target="https://inside.southernct.edu/sp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e.southernct.edu/faculty-development/grantsandaward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inside.southernct.edu/rsac/cal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n.infoedglobal.com/Authorize/Login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0" Type="http://schemas.openxmlformats.org/officeDocument/2006/relationships/hyperlink" Target="https://www.federalregister.gov/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grants.gov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e.southernct.edu/rpp/ori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inside.southernct.edu/rpp/i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ide.southernct.edu/rpp/iacuc" TargetMode="External"/><Relationship Id="rId5" Type="http://schemas.openxmlformats.org/officeDocument/2006/relationships/hyperlink" Target="https://inside.southernct.edu/rpp/irb" TargetMode="External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law.justia.com/codes/connecticut/2019/title-10a/chapter-185b/" TargetMode="Externa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000" dirty="0"/>
            </a:br>
            <a:r>
              <a:rPr lang="en-US" sz="6700" dirty="0"/>
              <a:t>Ten Things </a:t>
            </a:r>
            <a:br>
              <a:rPr lang="en-US" sz="5000" dirty="0"/>
            </a:br>
            <a:r>
              <a:rPr lang="en-US" sz="3100" dirty="0"/>
              <a:t>you should Know </a:t>
            </a:r>
            <a:br>
              <a:rPr lang="en-US" sz="3100" dirty="0"/>
            </a:br>
            <a:r>
              <a:rPr lang="en-US" sz="3100" dirty="0"/>
              <a:t>About </a:t>
            </a:r>
            <a:br>
              <a:rPr lang="en-US" sz="3100" dirty="0"/>
            </a:br>
            <a:r>
              <a:rPr lang="en-US" sz="3100" dirty="0"/>
              <a:t>the </a:t>
            </a:r>
            <a:r>
              <a:rPr lang="en-US" sz="5000" dirty="0"/>
              <a:t>Sponsored programs &amp; Research (SPAR) office</a:t>
            </a:r>
            <a:br>
              <a:rPr lang="en-US" sz="5000" dirty="0"/>
            </a:br>
            <a:r>
              <a:rPr lang="en-US" sz="3600" dirty="0"/>
              <a:t>at Southern Connecticut State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raphic 5" descr="Advertising">
            <a:extLst>
              <a:ext uri="{FF2B5EF4-FFF2-40B4-BE49-F238E27FC236}">
                <a16:creationId xmlns:a16="http://schemas.microsoft.com/office/drawing/2014/main" id="{F2F6463B-5838-5D31-1C14-F1895DAF0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400" dirty="0"/>
              <a:t>#9 – What electronic systems support this activity?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5"/>
              </a:rPr>
              <a:t>Kuali NextGen </a:t>
            </a:r>
            <a:r>
              <a:rPr lang="en-US" sz="2400" dirty="0"/>
              <a:t>– for internal proposal submissions, external proposal development, COI disclosures, and post-award processes </a:t>
            </a:r>
          </a:p>
          <a:p>
            <a:r>
              <a:rPr lang="en-US" sz="2400" dirty="0">
                <a:hlinkClick r:id="rId6"/>
              </a:rPr>
              <a:t>Kuali Protocols</a:t>
            </a:r>
            <a:r>
              <a:rPr lang="en-US" sz="2400" dirty="0"/>
              <a:t> – for IRB and IACUC protocol review</a:t>
            </a:r>
          </a:p>
          <a:p>
            <a:r>
              <a:rPr lang="en-US" sz="2400" dirty="0">
                <a:hlinkClick r:id="rId7"/>
              </a:rPr>
              <a:t>CITI</a:t>
            </a:r>
            <a:r>
              <a:rPr lang="en-US" sz="2400" dirty="0"/>
              <a:t> (Collaborative Institutional Training Initiative) – for educational modules on all types of research compliance, including the Responsible Conduct of Research (RCR)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White bulbs with a yellow one standing out">
            <a:extLst>
              <a:ext uri="{FF2B5EF4-FFF2-40B4-BE49-F238E27FC236}">
                <a16:creationId xmlns:a16="http://schemas.microsoft.com/office/drawing/2014/main" id="{D1C84818-C96A-5738-69F4-F1D339FD42F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451" r="35321" b="-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64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#10 – How Can I contact you?</a:t>
            </a:r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25239182-F6F5-E6B5-7015-1032FB7799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64" r="31508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1800" dirty="0"/>
              <a:t>The Sponsored Programs and Research Office is located in Engleman Hall B213, Office phone (203)392 – 6800</a:t>
            </a:r>
          </a:p>
          <a:p>
            <a:r>
              <a:rPr lang="en-US" sz="1800" dirty="0"/>
              <a:t>Full-time staff members are:</a:t>
            </a:r>
          </a:p>
          <a:p>
            <a:pPr marL="274320" lvl="1" indent="0">
              <a:buNone/>
            </a:pPr>
            <a:r>
              <a:rPr lang="en-US" dirty="0"/>
              <a:t>Julianne Fowler,  Interim Director: </a:t>
            </a:r>
            <a:r>
              <a:rPr lang="en-US" dirty="0">
                <a:hlinkClick r:id="rId6"/>
              </a:rPr>
              <a:t>fowlerj3@southernct.edu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Carol Jenkins, Associate Director for Post-Award Services: </a:t>
            </a:r>
            <a:r>
              <a:rPr lang="en-US" dirty="0">
                <a:hlinkClick r:id="rId7"/>
              </a:rPr>
              <a:t>jenkinsc12@southernct.edu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Huma Khalid, Fiscal Associate: </a:t>
            </a:r>
            <a:r>
              <a:rPr lang="en-US" dirty="0">
                <a:hlinkClick r:id="rId8"/>
              </a:rPr>
              <a:t>khalidh3@southernct.edu</a:t>
            </a:r>
            <a:r>
              <a:rPr lang="en-US" dirty="0"/>
              <a:t> </a:t>
            </a:r>
          </a:p>
          <a:p>
            <a:r>
              <a:rPr lang="en-US" sz="1800" dirty="0"/>
              <a:t>Visit the </a:t>
            </a:r>
            <a:r>
              <a:rPr lang="en-US" sz="1800" dirty="0">
                <a:hlinkClick r:id="rId9"/>
              </a:rPr>
              <a:t>Sponsored Programs and Research </a:t>
            </a:r>
            <a:r>
              <a:rPr lang="en-US" sz="1800" dirty="0"/>
              <a:t>webpage or reach out via our central office email at </a:t>
            </a:r>
            <a:r>
              <a:rPr lang="en-US" sz="1800" dirty="0">
                <a:hlinkClick r:id="rId10"/>
              </a:rPr>
              <a:t>spar@southernct.edu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We look forward to working with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43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#1 - What is a “sponsored project”, anyway?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BA5270A-9752-3973-596D-6B192314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54" r="-1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/>
              <a:t>Defined as an activity that is supported by an external (or internal) entity for research, outreach programs, training, workshops or services with one or more of the following attributes:</a:t>
            </a:r>
          </a:p>
          <a:p>
            <a:r>
              <a:rPr lang="en-US" sz="1500"/>
              <a:t>The funding comes in the form of a contract or grant agreement. </a:t>
            </a:r>
          </a:p>
          <a:p>
            <a:r>
              <a:rPr lang="en-US" sz="1500"/>
              <a:t>The project includes a scope of work, requires technical or financial reports, has funding restrictions or a requirement to return unspent funds to a sponsor.</a:t>
            </a:r>
          </a:p>
          <a:p>
            <a:r>
              <a:rPr lang="en-US" sz="1500"/>
              <a:t>The funding agreement includes terms and conditions related to publication of results, audit requirements and retention of records, intellectual property, equipment ownership, insurance/indemnification or warranty</a:t>
            </a:r>
          </a:p>
          <a:p>
            <a:r>
              <a:rPr lang="en-US" sz="1500"/>
              <a:t>The sponsored project includes research compliance requirements in Human Subjects, Vertebrate Animals, Biohazards, or Export Controls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6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#2 – What are some places to find funding?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4A4E3E3-9621-9DE4-8452-FC172733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294" r="70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6"/>
              </a:rPr>
              <a:t>SPIN</a:t>
            </a:r>
            <a:r>
              <a:rPr lang="en-US" sz="2400" dirty="0"/>
              <a:t> for external opportunity searches and alerts</a:t>
            </a:r>
          </a:p>
          <a:p>
            <a:r>
              <a:rPr lang="en-US" sz="2400" dirty="0">
                <a:hlinkClick r:id="rId7"/>
              </a:rPr>
              <a:t>The Research and Scholarship Advisory Committee</a:t>
            </a:r>
            <a:r>
              <a:rPr lang="en-US" sz="2400" dirty="0"/>
              <a:t> and the </a:t>
            </a:r>
            <a:r>
              <a:rPr lang="en-US" sz="2400" dirty="0">
                <a:hlinkClick r:id="rId8"/>
              </a:rPr>
              <a:t>Office of Faculty Development </a:t>
            </a:r>
            <a:r>
              <a:rPr lang="en-US" sz="2400" dirty="0"/>
              <a:t>for internally-funded opportunities </a:t>
            </a:r>
          </a:p>
          <a:p>
            <a:r>
              <a:rPr lang="en-US" sz="2400" dirty="0"/>
              <a:t>Signing up for alerts through </a:t>
            </a:r>
            <a:r>
              <a:rPr lang="en-US" sz="2400" dirty="0">
                <a:hlinkClick r:id="rId9"/>
              </a:rPr>
              <a:t>Grants.gov</a:t>
            </a:r>
            <a:r>
              <a:rPr lang="en-US" sz="2400" dirty="0"/>
              <a:t> and the </a:t>
            </a:r>
            <a:r>
              <a:rPr lang="en-US" sz="2400" dirty="0">
                <a:hlinkClick r:id="rId10"/>
              </a:rPr>
              <a:t>Federal Register</a:t>
            </a:r>
            <a:r>
              <a:rPr lang="en-US" sz="2400" dirty="0"/>
              <a:t> will alert you to when new federally-funded opportunities are posted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1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#3 – What services does spar offer before a grant is awarded? (part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0B73FF-A6FA-FE7B-0DA0-4399FCD02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5352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69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#4 – What services does SPAR offer before a grant is awarded (part 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9100F1-AA28-ED5D-D95A-B3852F81E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2216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540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#5 – What services does spar offer after a grant is awarded? (Part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3C291-F83A-663E-ED06-10FA0DAB7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022959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6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700"/>
              <a:t>#6 – What Services does spar offer after a grant is awarded? (part 2)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97DB57D5-D0C6-B813-C280-D983B5DE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80" r="2366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1700" dirty="0"/>
              <a:t>Purchasing </a:t>
            </a:r>
          </a:p>
          <a:p>
            <a:pPr lvl="1"/>
            <a:r>
              <a:rPr lang="en-US" sz="1700" dirty="0"/>
              <a:t>SPAR supports both purchase order and P-card processes</a:t>
            </a:r>
          </a:p>
          <a:p>
            <a:r>
              <a:rPr lang="en-US" sz="1700" dirty="0"/>
              <a:t>Hiring </a:t>
            </a:r>
          </a:p>
          <a:p>
            <a:pPr lvl="1"/>
            <a:r>
              <a:rPr lang="en-US" sz="1700" dirty="0"/>
              <a:t>Grant PIs can initiate a student worker hire, a university assistant hire, or a personnel action form change</a:t>
            </a:r>
          </a:p>
          <a:p>
            <a:pPr lvl="1"/>
            <a:r>
              <a:rPr lang="en-US" sz="1700" dirty="0"/>
              <a:t>SPAR coordinates grant-funded supplemental pay and course release requests</a:t>
            </a:r>
          </a:p>
          <a:p>
            <a:r>
              <a:rPr lang="en-US" sz="1700" dirty="0"/>
              <a:t>Services and Collaborations</a:t>
            </a:r>
          </a:p>
          <a:p>
            <a:pPr lvl="1"/>
            <a:r>
              <a:rPr lang="en-US" sz="1700" dirty="0"/>
              <a:t>SPAR assists with Personal Service Agreements (PSA) and/or Honorariums and subaward agreements</a:t>
            </a:r>
          </a:p>
          <a:p>
            <a:r>
              <a:rPr lang="en-US" sz="1700" dirty="0"/>
              <a:t>Travel</a:t>
            </a:r>
          </a:p>
          <a:p>
            <a:pPr lvl="1"/>
            <a:r>
              <a:rPr lang="en-US" sz="1700" dirty="0"/>
              <a:t>SPAR processes grant-funded travel authorizations and employee reimbursements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4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#7 – what research compliance Committees &amp; services are active at SCSU?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/>
              <a:t>Institutional Review Board </a:t>
            </a:r>
            <a:r>
              <a:rPr lang="en-US">
                <a:hlinkClick r:id="rId5"/>
              </a:rPr>
              <a:t>(IRB)</a:t>
            </a:r>
            <a:endParaRPr lang="en-US"/>
          </a:p>
          <a:p>
            <a:r>
              <a:rPr lang="en-US"/>
              <a:t>Institutional Animal Care and Use Committee (</a:t>
            </a:r>
            <a:r>
              <a:rPr lang="en-US">
                <a:hlinkClick r:id="rId6"/>
              </a:rPr>
              <a:t>IACUC</a:t>
            </a:r>
            <a:r>
              <a:rPr lang="en-US"/>
              <a:t>)</a:t>
            </a:r>
          </a:p>
          <a:p>
            <a:r>
              <a:rPr lang="en-US"/>
              <a:t>Institutional Biosafety Committee (</a:t>
            </a:r>
            <a:r>
              <a:rPr lang="en-US">
                <a:hlinkClick r:id="rId7"/>
              </a:rPr>
              <a:t>IBC</a:t>
            </a:r>
            <a:r>
              <a:rPr lang="en-US"/>
              <a:t>)</a:t>
            </a:r>
          </a:p>
          <a:p>
            <a:r>
              <a:rPr lang="en-US"/>
              <a:t>The Office of Research Integrity (</a:t>
            </a:r>
            <a:r>
              <a:rPr lang="en-US">
                <a:hlinkClick r:id="rId8"/>
              </a:rPr>
              <a:t>ORI</a:t>
            </a:r>
            <a:r>
              <a:rPr lang="en-US"/>
              <a:t>)</a:t>
            </a:r>
          </a:p>
          <a:p>
            <a:r>
              <a:rPr lang="en-US"/>
              <a:t>Financial Conflicts of Interest Monitoring (SPAR)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400"/>
              <a:t>#8 – How does SPAR Support Inventorship at SCSU?</a:t>
            </a: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543BBE16-DD77-796E-CD36-9BE07390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893" r="2534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500" dirty="0"/>
              <a:t>Material Transfer Agreements – If you need to exchange (receive or send) material with researchers at other universities (compounds, biological materials, etc.) for research or evaluation purposes</a:t>
            </a:r>
          </a:p>
          <a:p>
            <a:r>
              <a:rPr lang="en-US" sz="1500" dirty="0"/>
              <a:t>Non-Disclosure Agreements – used to protect the confidential, proprietary information exchanged with someone outside SCSU</a:t>
            </a:r>
          </a:p>
          <a:p>
            <a:r>
              <a:rPr lang="en-US" sz="1500" dirty="0"/>
              <a:t>Inventions and Patents – SPAR currently works with the UCONN Technology Transfer Office to evaluate Invention Disclosures and guide inventors through the patenting and licensing process</a:t>
            </a:r>
          </a:p>
          <a:p>
            <a:pPr marL="0" indent="0">
              <a:buNone/>
            </a:pPr>
            <a:r>
              <a:rPr lang="en-US" sz="1500" dirty="0"/>
              <a:t>For information on State of Connecticut statutes on the Ownership of Inventions, share of proceeds:   </a:t>
            </a:r>
            <a:r>
              <a:rPr lang="en-US" sz="1500" dirty="0">
                <a:hlinkClick r:id="rId5"/>
              </a:rPr>
              <a:t>CT Gen Stat 10a - 98b to 98g</a:t>
            </a:r>
            <a:r>
              <a:rPr lang="en-US" sz="1500" dirty="0"/>
              <a:t> 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289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D580A7B61154E90A96E1938209BB4" ma:contentTypeVersion="13" ma:contentTypeDescription="Create a new document." ma:contentTypeScope="" ma:versionID="24c1e0c34d3aa4eb18bac5830d99214a">
  <xsd:schema xmlns:xsd="http://www.w3.org/2001/XMLSchema" xmlns:xs="http://www.w3.org/2001/XMLSchema" xmlns:p="http://schemas.microsoft.com/office/2006/metadata/properties" xmlns:ns1="http://schemas.microsoft.com/sharepoint/v3" xmlns:ns2="48e1ac08-572f-4728-8317-3a4ca11a56dc" xmlns:ns3="02ba36ae-fe6b-4be7-aa7d-eeee99127889" targetNamespace="http://schemas.microsoft.com/office/2006/metadata/properties" ma:root="true" ma:fieldsID="bbfbfe323f07dd73b62d5f45c67bb460" ns1:_="" ns2:_="" ns3:_="">
    <xsd:import namespace="http://schemas.microsoft.com/sharepoint/v3"/>
    <xsd:import namespace="48e1ac08-572f-4728-8317-3a4ca11a56dc"/>
    <xsd:import namespace="02ba36ae-fe6b-4be7-aa7d-eeee99127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1ac08-572f-4728-8317-3a4ca11a5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a36ae-fe6b-4be7-aa7d-eeee99127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542EBB-CBFE-42F5-B9A0-C1CD8DEF13A1}">
  <ds:schemaRefs>
    <ds:schemaRef ds:uri="http://schemas.microsoft.com/office/2006/metadata/properties"/>
    <ds:schemaRef ds:uri="48e1ac08-572f-4728-8317-3a4ca11a56dc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2ba36ae-fe6b-4be7-aa7d-eeee9912788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638807-3296-4F61-9EFC-426FAA00A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1ac08-572f-4728-8317-3a4ca11a56dc"/>
    <ds:schemaRef ds:uri="02ba36ae-fe6b-4be7-aa7d-eeee99127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5D7426-BD66-43A5-A775-70D84CB9C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604</TotalTime>
  <Words>801</Words>
  <Application>Microsoft Office PowerPoint</Application>
  <PresentationFormat>Widescreen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 Ten Things  you should Know  About  the Sponsored programs &amp; Research (SPAR) office at Southern Connecticut State University</vt:lpstr>
      <vt:lpstr>#1 - What is a “sponsored project”, anyway?</vt:lpstr>
      <vt:lpstr>#2 – What are some places to find funding?</vt:lpstr>
      <vt:lpstr>#3 – What services does spar offer before a grant is awarded? (part 1)</vt:lpstr>
      <vt:lpstr>#4 – What services does SPAR offer before a grant is awarded (part 2)</vt:lpstr>
      <vt:lpstr>#5 – What services does spar offer after a grant is awarded? (Part 1)</vt:lpstr>
      <vt:lpstr>#6 – What Services does spar offer after a grant is awarded? (part 2)</vt:lpstr>
      <vt:lpstr>#7 – what research compliance Committees &amp; services are active at SCSU?</vt:lpstr>
      <vt:lpstr>#8 – How does SPAR Support Inventorship at SCSU?</vt:lpstr>
      <vt:lpstr>#9 – What electronic systems support this activity?</vt:lpstr>
      <vt:lpstr>#10 – How Can I contact you?</vt:lpstr>
    </vt:vector>
  </TitlesOfParts>
  <Company>Southern CT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and Sponsored Projects: A Crash Course</dc:title>
  <dc:creator>Fowler, Julianne</dc:creator>
  <cp:lastModifiedBy>Fowler, Julianne</cp:lastModifiedBy>
  <cp:revision>57</cp:revision>
  <dcterms:created xsi:type="dcterms:W3CDTF">2018-12-03T16:39:46Z</dcterms:created>
  <dcterms:modified xsi:type="dcterms:W3CDTF">2024-07-18T14:07:24Z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0x0101005DDD580A7B61154E90A96E1938209BB4</vt:lpwstr>
  </property>
</Properties>
</file>