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3"/>
    <p:restoredTop sz="94697"/>
  </p:normalViewPr>
  <p:slideViewPr>
    <p:cSldViewPr snapToGrid="0" snapToObjects="1">
      <p:cViewPr varScale="1">
        <p:scale>
          <a:sx n="115" d="100"/>
          <a:sy n="115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DFC2-015E-DF48-9924-2E8CEFCE4A9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F773BA-F40B-EF46-AD75-86332FAE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ernct.edu/student-life/academic-success/career-services/" TargetMode="External"/><Relationship Id="rId2" Type="http://schemas.openxmlformats.org/officeDocument/2006/relationships/hyperlink" Target="http://www.southernct.edu/student-life/academic-success/career-services/students-resources/focu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outhernct.edu/student-life/academic-success/career-services/students-resources/UPDATED%20HANDBOOK%202017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hyperlink" Target="mailto:bonnk2@southernct.edu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piccina1@southernct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scsucareerservices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SCSU-Career-Services-56318684900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96" y="4646654"/>
            <a:ext cx="8941038" cy="1646302"/>
          </a:xfrm>
        </p:spPr>
        <p:txBody>
          <a:bodyPr/>
          <a:lstStyle/>
          <a:p>
            <a:r>
              <a:rPr lang="en-US" dirty="0" smtClean="0"/>
              <a:t>Searching for Jobs</a:t>
            </a:r>
            <a:endParaRPr lang="en-US" dirty="0"/>
          </a:p>
        </p:txBody>
      </p:sp>
      <p:pic>
        <p:nvPicPr>
          <p:cNvPr id="5" name="Picture 2" descr="SCSU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0250"/>
            <a:ext cx="2202019" cy="8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69" y="429442"/>
            <a:ext cx="8201165" cy="4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7360"/>
            <a:ext cx="8596668" cy="1320800"/>
          </a:xfrm>
        </p:spPr>
        <p:txBody>
          <a:bodyPr/>
          <a:lstStyle/>
          <a:p>
            <a:r>
              <a:rPr lang="en-US" dirty="0" smtClean="0"/>
              <a:t>Identifying Job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9520"/>
            <a:ext cx="5337386" cy="3373120"/>
          </a:xfrm>
        </p:spPr>
        <p:txBody>
          <a:bodyPr>
            <a:noAutofit/>
          </a:bodyPr>
          <a:lstStyle/>
          <a:p>
            <a:r>
              <a:rPr lang="en-US" sz="2000" dirty="0" smtClean="0"/>
              <a:t>Assess yourself and narrow </a:t>
            </a:r>
            <a:r>
              <a:rPr lang="en-US" sz="2000" dirty="0"/>
              <a:t>down your career options by using FOCUS: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www.southernct.edu/student-life/academic-success/career-services/students-resources/focus.html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Research employers and jobs that might interest you through JOBSs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https://www.southernct.edu/student-life/academic-success/career-services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01" y="467360"/>
            <a:ext cx="5702801" cy="36600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15" y="4269607"/>
            <a:ext cx="6238875" cy="24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81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2238"/>
            <a:ext cx="4422986" cy="5140959"/>
          </a:xfrm>
        </p:spPr>
        <p:txBody>
          <a:bodyPr>
            <a:normAutofit/>
          </a:bodyPr>
          <a:lstStyle/>
          <a:p>
            <a:r>
              <a:rPr lang="en-US" dirty="0" smtClean="0"/>
              <a:t>Visit the Center for Career Advising so you can meet one-on-one with a career advisor</a:t>
            </a:r>
          </a:p>
          <a:p>
            <a:r>
              <a:rPr lang="en-US" dirty="0" smtClean="0"/>
              <a:t>Become familiar with FOCUS, a web based assessment tool that can help you find out more about careers that suit your interests and skills</a:t>
            </a:r>
          </a:p>
          <a:p>
            <a:r>
              <a:rPr lang="en-US" dirty="0" smtClean="0"/>
              <a:t>Schedule an informational interview with an employer of interest</a:t>
            </a:r>
          </a:p>
          <a:p>
            <a:r>
              <a:rPr lang="en-US" dirty="0" smtClean="0"/>
              <a:t>Create a JOBSs account; on JOBSs you can find thousands of part-time and full-time opportunities, as well as, internship and co-op openings</a:t>
            </a:r>
          </a:p>
          <a:p>
            <a:r>
              <a:rPr lang="en-US" dirty="0" smtClean="0"/>
              <a:t>Define your goals; keep a job search journal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64" y="1270000"/>
            <a:ext cx="5469856" cy="3643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8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Resume and 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4910666" cy="5080000"/>
          </a:xfrm>
        </p:spPr>
        <p:txBody>
          <a:bodyPr>
            <a:normAutofit/>
          </a:bodyPr>
          <a:lstStyle/>
          <a:p>
            <a:r>
              <a:rPr lang="en-US" dirty="0" smtClean="0"/>
              <a:t>Review the Career Advising Handbook to find samples of resumes and cover letters to guide you in making </a:t>
            </a:r>
            <a:r>
              <a:rPr lang="en-US" dirty="0"/>
              <a:t>your own: </a:t>
            </a:r>
            <a:r>
              <a:rPr lang="en-US" dirty="0">
                <a:hlinkClick r:id="rId2" invalidUrl="https://www.southernct.edu/student-life/academic-success/career-services/students-resources/UPDATED HANDBOOK 2017.pdf"/>
              </a:rPr>
              <a:t>https://</a:t>
            </a:r>
            <a:r>
              <a:rPr lang="en-US" dirty="0" smtClean="0">
                <a:hlinkClick r:id="rId2" invalidUrl="https://www.southernct.edu/student-life/academic-success/career-services/students-resources/UPDATED HANDBOOK 2017.pdf"/>
              </a:rPr>
              <a:t>www.southernct.edu/student-life/academic-success/career-services/students-resources/UPDATED%20HANDBOOK%202017.pdf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Meet with a Career Counselor or a Career Peer to refine your resume and cover letter</a:t>
            </a:r>
          </a:p>
          <a:p>
            <a:r>
              <a:rPr lang="en-US" dirty="0" smtClean="0"/>
              <a:t>Post your resume and cover letter on JOBSs (under the documents tab) once you refine your resume</a:t>
            </a:r>
          </a:p>
          <a:p>
            <a:r>
              <a:rPr lang="en-US" dirty="0" smtClean="0"/>
              <a:t>Remember to tailor your resume/cover letter for each position you apply for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r="86263" b="28566"/>
          <a:stretch/>
        </p:blipFill>
        <p:spPr>
          <a:xfrm>
            <a:off x="8324055" y="651563"/>
            <a:ext cx="2223987" cy="59524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222240" y="3516682"/>
            <a:ext cx="2918935" cy="16649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142155" y="2854960"/>
            <a:ext cx="2587785" cy="87376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Interviewing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6240"/>
            <a:ext cx="5764106" cy="4795519"/>
          </a:xfrm>
        </p:spPr>
        <p:txBody>
          <a:bodyPr>
            <a:normAutofit/>
          </a:bodyPr>
          <a:lstStyle/>
          <a:p>
            <a:r>
              <a:rPr lang="en-US" dirty="0" smtClean="0"/>
              <a:t>Research the company before attending an interview</a:t>
            </a:r>
          </a:p>
          <a:p>
            <a:r>
              <a:rPr lang="en-US" dirty="0" smtClean="0"/>
              <a:t>Dress professionally and clean</a:t>
            </a:r>
          </a:p>
          <a:p>
            <a:r>
              <a:rPr lang="en-US" dirty="0" smtClean="0"/>
              <a:t>Be friendly, but professional</a:t>
            </a:r>
          </a:p>
          <a:p>
            <a:r>
              <a:rPr lang="en-US" dirty="0" smtClean="0"/>
              <a:t>Prepare and practice standard questions</a:t>
            </a:r>
          </a:p>
          <a:p>
            <a:r>
              <a:rPr lang="en-US" dirty="0" smtClean="0"/>
              <a:t>Arrive 10 minutes early for your interview</a:t>
            </a:r>
          </a:p>
          <a:p>
            <a:r>
              <a:rPr lang="en-US" dirty="0" smtClean="0"/>
              <a:t>Bring copies of your resume</a:t>
            </a:r>
          </a:p>
          <a:p>
            <a:r>
              <a:rPr lang="en-US" dirty="0" smtClean="0"/>
              <a:t>Turn your phone OFF</a:t>
            </a:r>
          </a:p>
          <a:p>
            <a:r>
              <a:rPr lang="en-US" dirty="0" smtClean="0"/>
              <a:t>Maintain eye contact</a:t>
            </a:r>
          </a:p>
          <a:p>
            <a:r>
              <a:rPr lang="en-US" dirty="0" smtClean="0"/>
              <a:t>Prepare questions for the employer</a:t>
            </a:r>
          </a:p>
          <a:p>
            <a:r>
              <a:rPr lang="en-US" dirty="0" smtClean="0"/>
              <a:t>Be able to explain why you want the job</a:t>
            </a:r>
          </a:p>
          <a:p>
            <a:r>
              <a:rPr lang="en-US" dirty="0" smtClean="0"/>
              <a:t>Be yourself!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26" y="2442209"/>
            <a:ext cx="5671834" cy="32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8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682826" cy="4524691"/>
          </a:xfrm>
        </p:spPr>
        <p:txBody>
          <a:bodyPr/>
          <a:lstStyle/>
          <a:p>
            <a:r>
              <a:rPr lang="en-US" dirty="0" smtClean="0"/>
              <a:t>Connect with the Career Advising Department</a:t>
            </a:r>
          </a:p>
          <a:p>
            <a:r>
              <a:rPr lang="en-US" dirty="0" smtClean="0"/>
              <a:t>Attend Career Fairs</a:t>
            </a:r>
          </a:p>
          <a:p>
            <a:r>
              <a:rPr lang="en-US" dirty="0" smtClean="0"/>
              <a:t>Register in JOBSs</a:t>
            </a:r>
          </a:p>
          <a:p>
            <a:r>
              <a:rPr lang="en-US" dirty="0" smtClean="0"/>
              <a:t>Search on the internet to find companies you might be interested in working for</a:t>
            </a:r>
          </a:p>
          <a:p>
            <a:r>
              <a:rPr lang="en-US" dirty="0" smtClean="0"/>
              <a:t>Professional organizations, publications, and websites</a:t>
            </a:r>
          </a:p>
          <a:p>
            <a:r>
              <a:rPr lang="en-US" dirty="0" smtClean="0"/>
              <a:t>Staffing agencies like Indeed</a:t>
            </a:r>
          </a:p>
          <a:p>
            <a:r>
              <a:rPr lang="en-US" dirty="0" smtClean="0"/>
              <a:t>Networking! (social and professional sites, events, informational interviews, business cards, etc.)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60" y="1270000"/>
            <a:ext cx="4996285" cy="33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6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 Contact us!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46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Aimee </a:t>
            </a:r>
            <a:r>
              <a:rPr lang="en-US" sz="2000" dirty="0" err="1" smtClean="0"/>
              <a:t>Piccin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Associate Director of Academic and Career Advising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piccina1@southernct.edu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203-392-6517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err="1" smtClean="0"/>
              <a:t>Kelianna</a:t>
            </a:r>
            <a:r>
              <a:rPr lang="en-US" sz="2000" dirty="0" smtClean="0"/>
              <a:t> Bonn</a:t>
            </a:r>
          </a:p>
          <a:p>
            <a:pPr marL="0" indent="0" algn="ctr">
              <a:buNone/>
            </a:pPr>
            <a:r>
              <a:rPr lang="en-US" sz="2000" dirty="0" smtClean="0"/>
              <a:t>Graduate Assistant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bonnk2@southernct.edu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203-392-6539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1053" y="5732648"/>
            <a:ext cx="2818227" cy="1099105"/>
            <a:chOff x="481053" y="5732648"/>
            <a:chExt cx="2818227" cy="1099105"/>
          </a:xfrm>
        </p:grpSpPr>
        <p:pic>
          <p:nvPicPr>
            <p:cNvPr id="6" name="Picture 6" descr="Image result for facebook 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01" y="5782089"/>
              <a:ext cx="675447" cy="6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Image result for instagram logo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25" y="5732648"/>
              <a:ext cx="774327" cy="77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Image result for twitter log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429" y="5782089"/>
              <a:ext cx="830456" cy="6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1053" y="6457536"/>
              <a:ext cx="2818227" cy="37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Search: Career Services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62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ke and OWL to Work Day" id="{498364B4-A389-684D-94D3-8B2DBF2303ED}" vid="{F86A5B33-9FB7-7043-B9BD-32DD7F9055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Career Services PP </Template>
  <TotalTime>210</TotalTime>
  <Words>346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Searching for Jobs</vt:lpstr>
      <vt:lpstr>Identifying Job Choices</vt:lpstr>
      <vt:lpstr>What Can You Do?</vt:lpstr>
      <vt:lpstr>Create a Resume and Cover Letter</vt:lpstr>
      <vt:lpstr>Developing Interviewing Skills</vt:lpstr>
      <vt:lpstr>Where to Find Jobs</vt:lpstr>
      <vt:lpstr>Questions?? 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Jobs</dc:title>
  <dc:creator>John Przybylowski</dc:creator>
  <cp:lastModifiedBy>Darrow, Brian D.</cp:lastModifiedBy>
  <cp:revision>10</cp:revision>
  <dcterms:created xsi:type="dcterms:W3CDTF">2017-04-28T15:59:44Z</dcterms:created>
  <dcterms:modified xsi:type="dcterms:W3CDTF">2017-06-07T16:08:22Z</dcterms:modified>
</cp:coreProperties>
</file>