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9" r:id="rId11"/>
    <p:sldId id="262" r:id="rId12"/>
    <p:sldId id="267" r:id="rId13"/>
    <p:sldId id="263" r:id="rId14"/>
    <p:sldId id="265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9A2B43-A8F8-6343-B2BB-9ED239A9FB57}" v="1" dt="2020-11-06T18:54:59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05"/>
    <p:restoredTop sz="94663"/>
  </p:normalViewPr>
  <p:slideViewPr>
    <p:cSldViewPr snapToGrid="0">
      <p:cViewPr varScale="1">
        <p:scale>
          <a:sx n="107" d="100"/>
          <a:sy n="107" d="100"/>
        </p:scale>
        <p:origin x="16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Hackett" userId="6c042527-e1ac-4448-9398-3ef8c917b537" providerId="ADAL" clId="{439A2B43-A8F8-6343-B2BB-9ED239A9FB57}"/>
    <pc:docChg chg="modSld">
      <pc:chgData name="Stephanie Hackett" userId="6c042527-e1ac-4448-9398-3ef8c917b537" providerId="ADAL" clId="{439A2B43-A8F8-6343-B2BB-9ED239A9FB57}" dt="2020-11-06T18:54:59.007" v="0"/>
      <pc:docMkLst>
        <pc:docMk/>
      </pc:docMkLst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159695691" sldId="256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159695691" sldId="256"/>
            <ac:picMk id="4" creationId="{38B34E62-2661-E04E-BD12-90DAEB3E0495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3654479227" sldId="257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3654479227" sldId="257"/>
            <ac:picMk id="4" creationId="{50AD5EFF-9D33-A945-A430-66FA81CF9146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2748400508" sldId="258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2748400508" sldId="258"/>
            <ac:picMk id="4" creationId="{814548BA-C569-6D40-9650-CF695A578C72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3772806622" sldId="259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3772806622" sldId="259"/>
            <ac:picMk id="3" creationId="{78AD082E-1D8C-A541-9427-9046389E5414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3784776354" sldId="260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3784776354" sldId="260"/>
            <ac:picMk id="4" creationId="{4AF33A59-F1F5-724D-913A-1B422686AECE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1203053735" sldId="261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1203053735" sldId="261"/>
            <ac:picMk id="2" creationId="{6909A6D7-D617-5D42-88C8-F63F7130FA6C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2701388822" sldId="262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2701388822" sldId="262"/>
            <ac:picMk id="4" creationId="{7C2E1E23-FB85-0C4E-95C9-FA21B3D633CE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634414226" sldId="263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634414226" sldId="263"/>
            <ac:picMk id="3" creationId="{2E4A4887-40CC-1741-B09A-82C9AE1D6AAE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3105408432" sldId="265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3105408432" sldId="265"/>
            <ac:picMk id="4" creationId="{97420C9B-9DBD-D247-AB7F-04FB4AFECA42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922497786" sldId="267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922497786" sldId="267"/>
            <ac:picMk id="4" creationId="{26FAAFF1-0D7A-004C-982B-C55763953AE0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64312568" sldId="268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64312568" sldId="268"/>
            <ac:picMk id="4" creationId="{B48F07D8-03E6-1847-8009-C99FC60FA8D7}"/>
          </ac:picMkLst>
        </pc:picChg>
      </pc:sldChg>
      <pc:sldChg chg="addSp modSp modTransition">
        <pc:chgData name="Stephanie Hackett" userId="6c042527-e1ac-4448-9398-3ef8c917b537" providerId="ADAL" clId="{439A2B43-A8F8-6343-B2BB-9ED239A9FB57}" dt="2020-11-06T18:54:59.007" v="0"/>
        <pc:sldMkLst>
          <pc:docMk/>
          <pc:sldMk cId="4135361894" sldId="269"/>
        </pc:sldMkLst>
        <pc:picChg chg="add mod">
          <ac:chgData name="Stephanie Hackett" userId="6c042527-e1ac-4448-9398-3ef8c917b537" providerId="ADAL" clId="{439A2B43-A8F8-6343-B2BB-9ED239A9FB57}" dt="2020-11-06T18:54:59.007" v="0"/>
          <ac:picMkLst>
            <pc:docMk/>
            <pc:sldMk cId="4135361894" sldId="269"/>
            <ac:picMk id="2" creationId="{51BABDDF-F33A-CD4B-9016-C76543DBE48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1.mov"/><Relationship Id="rId7" Type="http://schemas.openxmlformats.org/officeDocument/2006/relationships/image" Target="../media/image5.png"/><Relationship Id="rId2" Type="http://schemas.microsoft.com/office/2007/relationships/media" Target="../media/media11.mov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hyperlink" Target="https://southernct-accommodate.symplicity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7.mov"/><Relationship Id="rId7" Type="http://schemas.openxmlformats.org/officeDocument/2006/relationships/image" Target="../media/image4.png"/><Relationship Id="rId2" Type="http://schemas.microsoft.com/office/2007/relationships/media" Target="../media/media7.mo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7.mov"/><Relationship Id="rId7" Type="http://schemas.openxmlformats.org/officeDocument/2006/relationships/image" Target="../media/image4.png"/><Relationship Id="rId2" Type="http://schemas.microsoft.com/office/2007/relationships/media" Target="../media/media7.mo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1C36E-8A05-BD44-AD05-CF4E77D0CC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Accommodate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C5E0F-B009-4C43-8599-FD539B9EA7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Student Module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B34E62-2661-E04E-BD12-90DAEB3E0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6"/>
    </mc:Choice>
    <mc:Fallback>
      <p:transition spd="slow" advTm="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5922E-7293-DD44-9D06-835DFF67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Scheduling an exam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04B7B-9DFE-AC4C-958E-2E093BB57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267" y="864108"/>
            <a:ext cx="3585891" cy="512064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dirty="0"/>
              <a:t>Go to </a:t>
            </a:r>
            <a:r>
              <a:rPr lang="en-US" b="1" dirty="0"/>
              <a:t>Testing Room</a:t>
            </a:r>
            <a:r>
              <a:rPr lang="en-US" dirty="0"/>
              <a:t>, then </a:t>
            </a:r>
            <a:r>
              <a:rPr lang="en-US" b="1" dirty="0"/>
              <a:t>New Booking Request</a:t>
            </a:r>
          </a:p>
          <a:p>
            <a:r>
              <a:rPr lang="en-US" dirty="0"/>
              <a:t>Fields on the left side help you to narrow down the date and time that you want to book in the testing space; select the time you want to book on the </a:t>
            </a:r>
            <a:r>
              <a:rPr lang="en-US" b="1" dirty="0"/>
              <a:t>Right</a:t>
            </a:r>
          </a:p>
          <a:p>
            <a:r>
              <a:rPr lang="en-US" dirty="0"/>
              <a:t>You will then be asked to fill in details about the exam</a:t>
            </a:r>
          </a:p>
          <a:p>
            <a:r>
              <a:rPr lang="en-US" dirty="0"/>
              <a:t>Once you select </a:t>
            </a:r>
            <a:r>
              <a:rPr lang="en-US" b="1" dirty="0"/>
              <a:t>Confirm Booking</a:t>
            </a:r>
            <a:r>
              <a:rPr lang="en-US" dirty="0"/>
              <a:t>, it will go into your </a:t>
            </a:r>
            <a:r>
              <a:rPr lang="en-US" b="1" dirty="0"/>
              <a:t>Pending Column</a:t>
            </a:r>
            <a:endParaRPr lang="en-US" dirty="0"/>
          </a:p>
          <a:p>
            <a:r>
              <a:rPr lang="en-US" dirty="0"/>
              <a:t>The request will be confirmed by your instructor, and the DRC, and will then move into Approved Requests</a:t>
            </a:r>
          </a:p>
          <a:p>
            <a:endParaRPr lang="en-US" dirty="0"/>
          </a:p>
        </p:txBody>
      </p:sp>
      <p:pic>
        <p:nvPicPr>
          <p:cNvPr id="7" name="Screen Recording 2020-09-11 at 11.34.36 AM" descr="Screen Recording 2020-09-11 at 11.34.36 AM">
            <a:hlinkClick r:id="" action="ppaction://media"/>
            <a:extLst>
              <a:ext uri="{FF2B5EF4-FFF2-40B4-BE49-F238E27FC236}">
                <a16:creationId xmlns:a16="http://schemas.microsoft.com/office/drawing/2014/main" id="{AA1DE357-C808-1D4A-A068-7F38657D065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8120" y="2373554"/>
            <a:ext cx="3474720" cy="21108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4A4887-40CC-1741-B09A-82C9AE1D6AA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41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31"/>
    </mc:Choice>
    <mc:Fallback>
      <p:transition spd="slow" advTm="2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53" objId="7"/>
        <p14:stopEvt time="26542" objId="7"/>
        <p14:playEvt time="26542" objId="7"/>
        <p14:stopEvt time="27231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9B21-7034-6F46-8461-67C0AC9A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 at the DRC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58620-8570-1849-8224-CBB412D4D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Professors will submit your exam via Accommodate</a:t>
            </a:r>
          </a:p>
          <a:p>
            <a:r>
              <a:rPr lang="en-US" dirty="0"/>
              <a:t>You do not need to provide your instructors an envelope or other confirmation</a:t>
            </a:r>
          </a:p>
          <a:p>
            <a:r>
              <a:rPr lang="en-US" dirty="0"/>
              <a:t>If your instructor </a:t>
            </a:r>
            <a:r>
              <a:rPr lang="en-US" b="1" dirty="0"/>
              <a:t>does not</a:t>
            </a:r>
            <a:r>
              <a:rPr lang="en-US" dirty="0"/>
              <a:t> confirm something (open book, calculator, etc.) you </a:t>
            </a:r>
            <a:r>
              <a:rPr lang="en-US" b="1" dirty="0"/>
              <a:t>will not</a:t>
            </a:r>
            <a:r>
              <a:rPr lang="en-US" dirty="0"/>
              <a:t> be allowed to utilize that item</a:t>
            </a:r>
          </a:p>
          <a:p>
            <a:r>
              <a:rPr lang="en-US" dirty="0"/>
              <a:t> If your request </a:t>
            </a:r>
            <a:r>
              <a:rPr lang="en-US" b="1" i="1" dirty="0"/>
              <a:t>is not </a:t>
            </a:r>
            <a:r>
              <a:rPr lang="en-US" dirty="0"/>
              <a:t> </a:t>
            </a:r>
            <a:r>
              <a:rPr lang="en-US" b="1" i="1" dirty="0"/>
              <a:t>approved</a:t>
            </a:r>
            <a:r>
              <a:rPr lang="en-US" dirty="0"/>
              <a:t> by your instructor, then it will be removed from your queue, and you will have to resubmit at a time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420C9B-9DBD-D247-AB7F-04FB4AFEC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0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6"/>
    </mc:Choice>
    <mc:Fallback>
      <p:transition spd="slow" advTm="17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E4CA7-A995-447F-A046-9AF7C0A66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355" y="1378059"/>
            <a:ext cx="7315200" cy="1844996"/>
          </a:xfrm>
        </p:spPr>
        <p:txBody>
          <a:bodyPr/>
          <a:lstStyle/>
          <a:p>
            <a:r>
              <a:rPr lang="en-US"/>
              <a:t>Questions, Comments, Concerns?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43B74-64FB-4319-86BA-C91B6F7E4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3430575"/>
            <a:ext cx="7315200" cy="2154071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</a:rPr>
              <a:t>Thank you for your time!</a:t>
            </a:r>
          </a:p>
          <a:p>
            <a:r>
              <a:rPr lang="en-US">
                <a:solidFill>
                  <a:schemeClr val="tx1"/>
                </a:solidFill>
              </a:rPr>
              <a:t>Contact Information:</a:t>
            </a:r>
          </a:p>
          <a:p>
            <a:r>
              <a:rPr lang="en-US">
                <a:solidFill>
                  <a:schemeClr val="tx1"/>
                </a:solidFill>
              </a:rPr>
              <a:t>Stephanie Hackett</a:t>
            </a:r>
          </a:p>
          <a:p>
            <a:r>
              <a:rPr lang="en-US">
                <a:solidFill>
                  <a:schemeClr val="tx1"/>
                </a:solidFill>
              </a:rPr>
              <a:t>hacketts6@southernct.edu</a:t>
            </a:r>
          </a:p>
          <a:p>
            <a:r>
              <a:rPr lang="en-US">
                <a:solidFill>
                  <a:schemeClr val="tx1"/>
                </a:solidFill>
              </a:rPr>
              <a:t>203-392-6828</a:t>
            </a:r>
          </a:p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8F07D8-03E6-1847-8009-C99FC60FA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8"/>
    </mc:Choice>
    <mc:Fallback>
      <p:transition spd="slow" advTm="8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F09F6-6F9C-5D4C-B225-405224D7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What is Accommodate?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0D693-48F2-D043-8231-E10EF8E77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Beginning in Spring 2021, the Disability Resource Center will implement a new web-based learning management system, Accommodate. 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Accommodate will replace many processes and procedures for the DRC, creating a more accessible and efficient environment </a:t>
            </a:r>
          </a:p>
          <a:p>
            <a:r>
              <a:rPr lang="en-US" dirty="0">
                <a:ea typeface="+mn-lt"/>
                <a:cs typeface="+mn-lt"/>
              </a:rPr>
              <a:t>You will be able to view your approved accommodations, request accommodation letters, and schedule exams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AD5EFF-9D33-A945-A430-66FA81CF9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7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01"/>
    </mc:Choice>
    <mc:Fallback>
      <p:transition spd="slow" advTm="2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29C4-C74B-1248-9DFC-A44365C56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C1F64-489F-5C43-A5AF-6EC5B6B7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All accommodation letters will be delivered via Accommodate, starting Spring 2021.  Hard copies </a:t>
            </a:r>
            <a:r>
              <a:rPr lang="en-US" b="1" dirty="0">
                <a:ea typeface="+mn-lt"/>
                <a:cs typeface="+mn-lt"/>
              </a:rPr>
              <a:t>will not be </a:t>
            </a:r>
            <a:r>
              <a:rPr lang="en-US" dirty="0">
                <a:ea typeface="+mn-lt"/>
                <a:cs typeface="+mn-lt"/>
              </a:rPr>
              <a:t>provided </a:t>
            </a:r>
          </a:p>
          <a:p>
            <a:r>
              <a:rPr lang="en-US" dirty="0">
                <a:ea typeface="+mn-lt"/>
                <a:cs typeface="+mn-lt"/>
              </a:rPr>
              <a:t>You will need to request your accommodation letters via Accommodate every semester.</a:t>
            </a:r>
          </a:p>
          <a:p>
            <a:r>
              <a:rPr lang="en-US" dirty="0">
                <a:ea typeface="+mn-lt"/>
                <a:cs typeface="+mn-lt"/>
              </a:rPr>
              <a:t>All exam requests will process via Accommodate.  You will have the opportunity to schedule your exams as far in advance as possible, excluding final exams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4548BA-C569-6D40-9650-CF695A578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0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34"/>
    </mc:Choice>
    <mc:Fallback>
      <p:transition spd="slow" advTm="13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0849-9689-F347-9BD6-122CA922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Logging 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58998-278C-4F42-98B3-751447FD8F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The first step to familiarize yourself with the platform is to log into it </a:t>
            </a:r>
            <a:r>
              <a:rPr lang="en-US">
                <a:ea typeface="+mn-lt"/>
                <a:cs typeface="+mn-lt"/>
                <a:hlinkClick r:id="rId4"/>
              </a:rPr>
              <a:t>via this link</a:t>
            </a:r>
            <a:r>
              <a:rPr lang="en-US">
                <a:ea typeface="+mn-lt"/>
                <a:cs typeface="+mn-lt"/>
              </a:rPr>
              <a:t>. 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You will use your </a:t>
            </a:r>
            <a:r>
              <a:rPr lang="en-US" err="1">
                <a:ea typeface="+mn-lt"/>
                <a:cs typeface="+mn-lt"/>
              </a:rPr>
              <a:t>mySCSU</a:t>
            </a:r>
            <a:r>
              <a:rPr lang="en-US">
                <a:ea typeface="+mn-lt"/>
                <a:cs typeface="+mn-lt"/>
              </a:rPr>
              <a:t> log in information</a:t>
            </a:r>
          </a:p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03F051-CC22-C348-9041-84397071D2C9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1412823"/>
            <a:ext cx="3475037" cy="40323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AD082E-1D8C-A541-9427-9046389E5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0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3"/>
    </mc:Choice>
    <mc:Fallback>
      <p:transition spd="slow" advTm="1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5FF9B-3F02-1946-B0D8-4AA3B3FE0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38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Home Screen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18E62-1DA2-EC4A-BEF8-741939637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920" y="2162014"/>
            <a:ext cx="2947482" cy="37442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This will be your home (or hub) screen. </a:t>
            </a:r>
          </a:p>
          <a:p>
            <a:r>
              <a:rPr lang="en-US" sz="1600">
                <a:solidFill>
                  <a:srgbClr val="FFFFFF"/>
                </a:solidFill>
              </a:rPr>
              <a:t>It will provide you with at-a-glance information, as well as the links to other areas for your reference, linked on the left.</a:t>
            </a:r>
          </a:p>
          <a:p>
            <a:r>
              <a:rPr lang="en-US" sz="1600">
                <a:solidFill>
                  <a:srgbClr val="FFFFFF"/>
                </a:solidFill>
              </a:rPr>
              <a:t>Once you click one of the icons, you will be brought to any outstanding tasks or information from your last log in.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C305DD-83C7-EB4E-A2F8-319F0DD76B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59935" y="1950338"/>
            <a:ext cx="7491363" cy="29403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F33A59-F1F5-724D-913A-1B422686A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7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6"/>
    </mc:Choice>
    <mc:Fallback>
      <p:transition spd="slow" advTm="1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B4865D-79BE-A74C-AAD8-0A67D012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Accommodation Letters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F06DF-082C-3043-BCFF-3B5B583B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Every semester, you will need to request your letters for your courses as you have done in the past</a:t>
            </a:r>
          </a:p>
          <a:p>
            <a:r>
              <a:rPr lang="en-US" dirty="0"/>
              <a:t>You can view your approved Accommodations under the </a:t>
            </a:r>
            <a:r>
              <a:rPr lang="en-US" b="1" dirty="0"/>
              <a:t>Accommodations</a:t>
            </a:r>
            <a:r>
              <a:rPr lang="en-US" dirty="0"/>
              <a:t> tab.  Both housing and academic accommodations will appear there.</a:t>
            </a:r>
          </a:p>
          <a:p>
            <a:r>
              <a:rPr lang="en-US" dirty="0"/>
              <a:t>You can only request letters for accommodations that you were previously approved for; as always, if you need to request additional accommodations, you will need to schedule a follow up appointment with the DRC</a:t>
            </a:r>
          </a:p>
          <a:p>
            <a:r>
              <a:rPr lang="en-US" dirty="0"/>
              <a:t>Be mindful of the accommodations you’re requesting for each class; you now can customize your accommodations for each class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09A6D7-D617-5D42-88C8-F63F7130F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5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23"/>
    </mc:Choice>
    <mc:Fallback>
      <p:transition spd="slow" advTm="3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199AB8-859F-0946-8241-7ACBF925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38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Requesting your Letters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17A6E0-DD50-D041-A05B-63A9FB3AC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920" y="2162014"/>
            <a:ext cx="2947482" cy="37442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First, select </a:t>
            </a:r>
            <a:r>
              <a:rPr lang="en-US" sz="1600" b="1" dirty="0">
                <a:solidFill>
                  <a:srgbClr val="FFFFFF"/>
                </a:solidFill>
              </a:rPr>
              <a:t>Accommodations</a:t>
            </a:r>
            <a:r>
              <a:rPr lang="en-US" sz="1600" dirty="0">
                <a:solidFill>
                  <a:srgbClr val="FFFFFF"/>
                </a:solidFill>
              </a:rPr>
              <a:t>, then </a:t>
            </a:r>
            <a:r>
              <a:rPr lang="en-US" sz="1600" b="1" dirty="0">
                <a:solidFill>
                  <a:srgbClr val="FFFFFF"/>
                </a:solidFill>
              </a:rPr>
              <a:t>Semester Request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Select </a:t>
            </a:r>
            <a:r>
              <a:rPr lang="en-US" sz="1600" b="1" dirty="0">
                <a:solidFill>
                  <a:srgbClr val="FFFFFF"/>
                </a:solidFill>
              </a:rPr>
              <a:t>Add New</a:t>
            </a:r>
            <a:r>
              <a:rPr lang="en-US" sz="1600" dirty="0">
                <a:solidFill>
                  <a:srgbClr val="FFFFFF"/>
                </a:solidFill>
              </a:rPr>
              <a:t>, and then the semester you’re requesting letters for</a:t>
            </a:r>
          </a:p>
          <a:p>
            <a:r>
              <a:rPr lang="en-US" sz="1600" dirty="0">
                <a:solidFill>
                  <a:srgbClr val="FFFFFF"/>
                </a:solidFill>
              </a:rPr>
              <a:t>You can review the accommodations you’re approved for, or </a:t>
            </a:r>
            <a:r>
              <a:rPr lang="en-US" sz="1600" b="1" dirty="0">
                <a:solidFill>
                  <a:srgbClr val="FFFFFF"/>
                </a:solidFill>
              </a:rPr>
              <a:t>Request for All</a:t>
            </a:r>
          </a:p>
          <a:p>
            <a:r>
              <a:rPr lang="en-US" sz="1600" dirty="0">
                <a:solidFill>
                  <a:srgbClr val="FFFFFF"/>
                </a:solidFill>
              </a:rPr>
              <a:t>Once you hit </a:t>
            </a:r>
            <a:r>
              <a:rPr lang="en-US" sz="1600" b="1" dirty="0">
                <a:solidFill>
                  <a:srgbClr val="FFFFFF"/>
                </a:solidFill>
              </a:rPr>
              <a:t>Submit</a:t>
            </a:r>
            <a:r>
              <a:rPr lang="en-US" sz="1600" dirty="0">
                <a:solidFill>
                  <a:srgbClr val="FFFFFF"/>
                </a:solidFill>
              </a:rPr>
              <a:t>, your request is logged.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</a:rPr>
              <a:t>That’s it!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Screen Recording 2020-09-11 at 11.21.41 AM" descr="Screen Recording 2020-09-11 at 11.21.41 AM">
            <a:hlinkClick r:id="" action="ppaction://media"/>
            <a:extLst>
              <a:ext uri="{FF2B5EF4-FFF2-40B4-BE49-F238E27FC236}">
                <a16:creationId xmlns:a16="http://schemas.microsoft.com/office/drawing/2014/main" id="{20729C6B-CA35-6547-BC3B-9EA763555C88}"/>
              </a:ext>
            </a:extLst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9935" y="1145017"/>
            <a:ext cx="7491363" cy="45510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BABDDF-F33A-CD4B-9016-C76543DBE48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36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1"/>
    </mc:Choice>
    <mc:Fallback>
      <p:transition spd="slow" advTm="28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57" objId="7"/>
        <p14:stopEvt time="26659" objId="7"/>
        <p14:playEvt time="26659" objId="7"/>
        <p14:stopEvt time="28241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3CBCCC-50D2-7342-8496-97A60E376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38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Confirming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3FBE4-B44E-4D4F-8634-11EFA4387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920" y="2162014"/>
            <a:ext cx="2947482" cy="37442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Once you submit your Request, it will be reviewed and Confirmed by the DRC</a:t>
            </a:r>
          </a:p>
          <a:p>
            <a:r>
              <a:rPr lang="en-US" sz="1600">
                <a:solidFill>
                  <a:srgbClr val="FFFFFF"/>
                </a:solidFill>
              </a:rPr>
              <a:t>Once it is confirmed, your letters will be sent out, and delivered to your faculty member’s Accommodate log in page</a:t>
            </a:r>
          </a:p>
          <a:p>
            <a:r>
              <a:rPr lang="en-US" sz="1600" b="1">
                <a:solidFill>
                  <a:srgbClr val="FFFFFF"/>
                </a:solidFill>
              </a:rPr>
              <a:t>You are required to sign off on your accommodation letter to confirm that you met with your instructor</a:t>
            </a:r>
          </a:p>
        </p:txBody>
      </p:sp>
      <p:pic>
        <p:nvPicPr>
          <p:cNvPr id="7" name="Screen Recording 2020-09-11 at 11.21.41 AM" descr="Screen Recording 2020-09-11 at 11.21.41 AM">
            <a:hlinkClick r:id="" action="ppaction://media"/>
            <a:extLst>
              <a:ext uri="{FF2B5EF4-FFF2-40B4-BE49-F238E27FC236}">
                <a16:creationId xmlns:a16="http://schemas.microsoft.com/office/drawing/2014/main" id="{8857C0D9-601B-774E-8B37-061EBC1BFA99}"/>
              </a:ext>
            </a:extLst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9935" y="1145017"/>
            <a:ext cx="7491363" cy="45510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2E1E23-FB85-0C4E-95C9-FA21B3D633C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38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45"/>
    </mc:Choice>
    <mc:Fallback>
      <p:transition spd="slow" advTm="3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29" objId="7"/>
        <p14:stopEvt time="29360" objId="7"/>
        <p14:playEvt time="29914" objId="7"/>
        <p14:stopEvt time="31845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8F7D0-B551-4921-8A4F-1614ECD5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9CE8C-41A8-472D-AC1C-DBDAB0E03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Exam bookings will happen online, via Accommodate</a:t>
            </a:r>
          </a:p>
          <a:p>
            <a:r>
              <a:rPr lang="en-US" dirty="0"/>
              <a:t>You will still have to meet the same standards of scheduling: at least one week in advance, and instructor consent to take the exam at a different time than the class meets</a:t>
            </a:r>
          </a:p>
          <a:p>
            <a:r>
              <a:rPr lang="en-US" dirty="0"/>
              <a:t>If you have concerns about timing of your exams, or materials allowed, make sure you meet with your instructor in advance</a:t>
            </a:r>
          </a:p>
          <a:p>
            <a:r>
              <a:rPr lang="en-US" dirty="0"/>
              <a:t>Once the request is made, instructors will be notified in Accommodate and will need to approve and confirm the booking before your spot is confirmed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FAAFF1-0D7A-004C-982B-C55763953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9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6"/>
    </mc:Choice>
    <mc:Fallback>
      <p:transition spd="slow" advTm="2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e74e54cd-6a6f-4295-974e-fd3357dd9b0e">
      <UserInfo>
        <DisplayName>Adele, Goldie</DisplayName>
        <AccountId>13</AccountId>
        <AccountType/>
      </UserInfo>
      <UserInfo>
        <DisplayName>Hackett, Stephanie M.</DisplayName>
        <AccountId>2346</AccountId>
        <AccountType/>
      </UserInfo>
      <UserInfo>
        <DisplayName>Ajeti, Valon</DisplayName>
        <AccountId>2359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85AA585FF92340998C61AD14F6EC9F" ma:contentTypeVersion="14" ma:contentTypeDescription="Create a new document." ma:contentTypeScope="" ma:versionID="59f81672ca066047cf3f4d289663937e">
  <xsd:schema xmlns:xsd="http://www.w3.org/2001/XMLSchema" xmlns:xs="http://www.w3.org/2001/XMLSchema" xmlns:p="http://schemas.microsoft.com/office/2006/metadata/properties" xmlns:ns1="http://schemas.microsoft.com/sharepoint/v3" xmlns:ns2="91d713d6-401f-4801-93d1-dda989bbc614" xmlns:ns3="e74e54cd-6a6f-4295-974e-fd3357dd9b0e" targetNamespace="http://schemas.microsoft.com/office/2006/metadata/properties" ma:root="true" ma:fieldsID="8ddefb10fbcdccf4fd6194697b44f20b" ns1:_="" ns2:_="" ns3:_="">
    <xsd:import namespace="http://schemas.microsoft.com/sharepoint/v3"/>
    <xsd:import namespace="91d713d6-401f-4801-93d1-dda989bbc614"/>
    <xsd:import namespace="e74e54cd-6a6f-4295-974e-fd3357dd9b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d713d6-401f-4801-93d1-dda989bbc6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e54cd-6a6f-4295-974e-fd3357dd9b0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11D6C4-1E5D-4053-B2DB-7F0D77B27E65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74e54cd-6a6f-4295-974e-fd3357dd9b0e"/>
    <ds:schemaRef ds:uri="http://www.w3.org/XML/1998/namespace"/>
    <ds:schemaRef ds:uri="http://schemas.microsoft.com/office/2006/documentManagement/types"/>
    <ds:schemaRef ds:uri="91d713d6-401f-4801-93d1-dda989bbc614"/>
    <ds:schemaRef ds:uri="http://schemas.microsoft.com/sharepoint/v3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51298FC-16DC-4882-82A0-FD57AF6A3B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2A98C9-F3AA-405C-A515-E810ABE94DF3}">
  <ds:schemaRefs>
    <ds:schemaRef ds:uri="91d713d6-401f-4801-93d1-dda989bbc614"/>
    <ds:schemaRef ds:uri="e74e54cd-6a6f-4295-974e-fd3357dd9b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704</Words>
  <Application>Microsoft Macintosh PowerPoint</Application>
  <PresentationFormat>Widescreen</PresentationFormat>
  <Paragraphs>54</Paragraphs>
  <Slides>12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Corbel</vt:lpstr>
      <vt:lpstr>Wingdings 2</vt:lpstr>
      <vt:lpstr>Frame</vt:lpstr>
      <vt:lpstr>Accommodate Training</vt:lpstr>
      <vt:lpstr>What is Accommodate?</vt:lpstr>
      <vt:lpstr>Main Changes</vt:lpstr>
      <vt:lpstr>Logging in</vt:lpstr>
      <vt:lpstr>Home Screen</vt:lpstr>
      <vt:lpstr>Accommodation Letters</vt:lpstr>
      <vt:lpstr>Requesting your Letters</vt:lpstr>
      <vt:lpstr>Confirming Accommodations</vt:lpstr>
      <vt:lpstr>Exam Requests</vt:lpstr>
      <vt:lpstr>Scheduling an exam</vt:lpstr>
      <vt:lpstr>Exams at the DRC</vt:lpstr>
      <vt:lpstr>Questions, Comments, Concerns?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Accommodate Training</dc:title>
  <dc:creator>Steph Hackett</dc:creator>
  <cp:lastModifiedBy>Steph Hackett</cp:lastModifiedBy>
  <cp:revision>3</cp:revision>
  <dcterms:created xsi:type="dcterms:W3CDTF">2020-09-11T15:39:19Z</dcterms:created>
  <dcterms:modified xsi:type="dcterms:W3CDTF">2020-11-06T18:54:59Z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0x0101002685AA585FF92340998C61AD14F6EC9F</vt:lpwstr>
  </property>
</Properties>
</file>