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  <p:sldMasterId id="2147483709" r:id="rId2"/>
    <p:sldMasterId id="2147483672" r:id="rId3"/>
    <p:sldMasterId id="2147483864" r:id="rId4"/>
  </p:sldMasterIdLst>
  <p:notesMasterIdLst>
    <p:notesMasterId r:id="rId33"/>
  </p:notesMasterIdLst>
  <p:sldIdLst>
    <p:sldId id="256" r:id="rId5"/>
    <p:sldId id="275" r:id="rId6"/>
    <p:sldId id="282" r:id="rId7"/>
    <p:sldId id="292" r:id="rId8"/>
    <p:sldId id="283" r:id="rId9"/>
    <p:sldId id="260" r:id="rId10"/>
    <p:sldId id="261" r:id="rId11"/>
    <p:sldId id="262" r:id="rId12"/>
    <p:sldId id="263" r:id="rId13"/>
    <p:sldId id="294" r:id="rId14"/>
    <p:sldId id="293" r:id="rId15"/>
    <p:sldId id="280" r:id="rId16"/>
    <p:sldId id="273" r:id="rId17"/>
    <p:sldId id="274" r:id="rId18"/>
    <p:sldId id="276" r:id="rId19"/>
    <p:sldId id="277" r:id="rId20"/>
    <p:sldId id="278" r:id="rId21"/>
    <p:sldId id="287" r:id="rId22"/>
    <p:sldId id="281" r:id="rId23"/>
    <p:sldId id="290" r:id="rId24"/>
    <p:sldId id="289" r:id="rId25"/>
    <p:sldId id="285" r:id="rId26"/>
    <p:sldId id="266" r:id="rId27"/>
    <p:sldId id="267" r:id="rId28"/>
    <p:sldId id="268" r:id="rId29"/>
    <p:sldId id="269" r:id="rId30"/>
    <p:sldId id="270" r:id="rId31"/>
    <p:sldId id="271" r:id="rId32"/>
  </p:sldIdLst>
  <p:sldSz cx="12192000" cy="6858000"/>
  <p:notesSz cx="6858000" cy="1438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54" autoAdjust="0"/>
  </p:normalViewPr>
  <p:slideViewPr>
    <p:cSldViewPr snapToGrid="0">
      <p:cViewPr varScale="1">
        <p:scale>
          <a:sx n="57" d="100"/>
          <a:sy n="5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effectLst/>
              </a:rPr>
              <a:t>ACHA-NCHA findings show that </a:t>
            </a:r>
          </a:p>
          <a:p>
            <a:pPr>
              <a:defRPr sz="2000"/>
            </a:pPr>
            <a:r>
              <a:rPr lang="en-US" sz="2000" b="1" dirty="0">
                <a:effectLst/>
              </a:rPr>
              <a:t>in the past 12 months (2018):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alpha val="98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Anxiety</c:v>
                </c:pt>
                <c:pt idx="1">
                  <c:v>Lonely</c:v>
                </c:pt>
                <c:pt idx="2">
                  <c:v>Depressed</c:v>
                </c:pt>
                <c:pt idx="3">
                  <c:v>Considering Suicide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0.63</c:v>
                </c:pt>
                <c:pt idx="2">
                  <c:v>0.42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3-47F1-9C8E-DC547FB61F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axId val="1568875503"/>
        <c:axId val="1178326623"/>
      </c:barChart>
      <c:catAx>
        <c:axId val="156887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326623"/>
        <c:crosses val="autoZero"/>
        <c:auto val="1"/>
        <c:lblAlgn val="ctr"/>
        <c:lblOffset val="100"/>
        <c:noMultiLvlLbl val="0"/>
      </c:catAx>
      <c:valAx>
        <c:axId val="11783266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8875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83279201164284E-2"/>
          <c:y val="4.968894432363808E-2"/>
          <c:w val="0.92752711467623994"/>
          <c:h val="0.83296626743450075"/>
        </c:manualLayout>
      </c:layout>
      <c:lineChart>
        <c:grouping val="standard"/>
        <c:varyColors val="0"/>
        <c:ser>
          <c:idx val="0"/>
          <c:order val="0"/>
          <c:tx>
            <c:strRef>
              <c:f>'[Chart in 2018 NASPA Presentation.ppt]Sheet1'!$B$1:$B$2</c:f>
              <c:strCache>
                <c:ptCount val="1"/>
                <c:pt idx="0">
                  <c:v>Fewer than 5 hours</c:v>
                </c:pt>
              </c:strCache>
            </c:strRef>
          </c:tx>
          <c:spPr>
            <a:ln w="38100">
              <a:solidFill>
                <a:srgbClr val="9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9609875425178201E-2"/>
                  <c:y val="-7.7627080726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18.1%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B-4A70-A463-23883EE9D8A6}"/>
                </c:ext>
              </c:extLst>
            </c:dLbl>
            <c:dLbl>
              <c:idx val="29"/>
              <c:layout>
                <c:manualLayout>
                  <c:x val="-2.4512344281472701E-2"/>
                  <c:y val="-5.1751387151108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40.7%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B-4A70-A463-23883EE9D8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2018 NASPA Presentation.ppt]Sheet1'!$A$3:$A$32</c:f>
              <c:numCache>
                <c:formatCode>General</c:formatCode>
                <c:ptCount val="30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</c:numCache>
            </c:numRef>
          </c:cat>
          <c:val>
            <c:numRef>
              <c:f>'[Chart in 2018 NASPA Presentation.ppt]Sheet1'!$B$3:$B$32</c:f>
              <c:numCache>
                <c:formatCode>0.0</c:formatCode>
                <c:ptCount val="30"/>
                <c:pt idx="0">
                  <c:v>18.100000000000001</c:v>
                </c:pt>
                <c:pt idx="1">
                  <c:v>20.7</c:v>
                </c:pt>
                <c:pt idx="2">
                  <c:v>20.7</c:v>
                </c:pt>
                <c:pt idx="3">
                  <c:v>20.3</c:v>
                </c:pt>
                <c:pt idx="4">
                  <c:v>20.8</c:v>
                </c:pt>
                <c:pt idx="5">
                  <c:v>20</c:v>
                </c:pt>
                <c:pt idx="6">
                  <c:v>21.3</c:v>
                </c:pt>
                <c:pt idx="7">
                  <c:v>21.5</c:v>
                </c:pt>
                <c:pt idx="8">
                  <c:v>21.3</c:v>
                </c:pt>
                <c:pt idx="9">
                  <c:v>21</c:v>
                </c:pt>
                <c:pt idx="10">
                  <c:v>21.5</c:v>
                </c:pt>
                <c:pt idx="11">
                  <c:v>20.7</c:v>
                </c:pt>
                <c:pt idx="12">
                  <c:v>21.4</c:v>
                </c:pt>
                <c:pt idx="13">
                  <c:v>21.6</c:v>
                </c:pt>
                <c:pt idx="14">
                  <c:v>22.3</c:v>
                </c:pt>
                <c:pt idx="15">
                  <c:v>24.3</c:v>
                </c:pt>
                <c:pt idx="16">
                  <c:v>24.2</c:v>
                </c:pt>
                <c:pt idx="17">
                  <c:v>24.1</c:v>
                </c:pt>
                <c:pt idx="18">
                  <c:v>25.9</c:v>
                </c:pt>
                <c:pt idx="19">
                  <c:v>26.2</c:v>
                </c:pt>
                <c:pt idx="20">
                  <c:v>26.6</c:v>
                </c:pt>
                <c:pt idx="21">
                  <c:v>27.8</c:v>
                </c:pt>
                <c:pt idx="22">
                  <c:v>28.9</c:v>
                </c:pt>
                <c:pt idx="23">
                  <c:v>30.2</c:v>
                </c:pt>
                <c:pt idx="24">
                  <c:v>32.6</c:v>
                </c:pt>
                <c:pt idx="25">
                  <c:v>33.9</c:v>
                </c:pt>
                <c:pt idx="26">
                  <c:v>36.299999999999997</c:v>
                </c:pt>
                <c:pt idx="27">
                  <c:v>38.799999999999997</c:v>
                </c:pt>
                <c:pt idx="28">
                  <c:v>39.799999999999997</c:v>
                </c:pt>
                <c:pt idx="29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1B-4A70-A463-23883EE9D8A6}"/>
            </c:ext>
          </c:extLst>
        </c:ser>
        <c:ser>
          <c:idx val="1"/>
          <c:order val="1"/>
          <c:tx>
            <c:strRef>
              <c:f>'[Chart in 2018 NASPA Presentation.ppt]Sheet1'!$C$1:$C$2</c:f>
              <c:strCache>
                <c:ptCount val="1"/>
                <c:pt idx="0">
                  <c:v>16 or more hours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512344281472699E-3"/>
                  <c:y val="-3.881354036333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37.9%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B-4A70-A463-23883EE9D8A6}"/>
                </c:ext>
              </c:extLst>
            </c:dLbl>
            <c:dLbl>
              <c:idx val="29"/>
              <c:layout>
                <c:manualLayout>
                  <c:x val="-1.5933023782957301E-2"/>
                  <c:y val="-5.4338956508664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17.7%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B-4A70-A463-23883EE9D8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2018 NASPA Presentation.ppt]Sheet1'!$A$3:$A$32</c:f>
              <c:numCache>
                <c:formatCode>General</c:formatCode>
                <c:ptCount val="30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</c:numCache>
            </c:numRef>
          </c:cat>
          <c:val>
            <c:numRef>
              <c:f>'[Chart in 2018 NASPA Presentation.ppt]Sheet1'!$C$3:$C$32</c:f>
              <c:numCache>
                <c:formatCode>0.0</c:formatCode>
                <c:ptCount val="30"/>
                <c:pt idx="0">
                  <c:v>37.9</c:v>
                </c:pt>
                <c:pt idx="1">
                  <c:v>36.200000000000003</c:v>
                </c:pt>
                <c:pt idx="2">
                  <c:v>37.5</c:v>
                </c:pt>
                <c:pt idx="3">
                  <c:v>35.799999999999997</c:v>
                </c:pt>
                <c:pt idx="4">
                  <c:v>35.6</c:v>
                </c:pt>
                <c:pt idx="5">
                  <c:v>35.4</c:v>
                </c:pt>
                <c:pt idx="6">
                  <c:v>33.200000000000003</c:v>
                </c:pt>
                <c:pt idx="7">
                  <c:v>33.700000000000003</c:v>
                </c:pt>
                <c:pt idx="8">
                  <c:v>35.6</c:v>
                </c:pt>
                <c:pt idx="9">
                  <c:v>34.5</c:v>
                </c:pt>
                <c:pt idx="10">
                  <c:v>33.9</c:v>
                </c:pt>
                <c:pt idx="11">
                  <c:v>35.1</c:v>
                </c:pt>
                <c:pt idx="12">
                  <c:v>35.299999999999997</c:v>
                </c:pt>
                <c:pt idx="13">
                  <c:v>35.200000000000003</c:v>
                </c:pt>
                <c:pt idx="14">
                  <c:v>32.200000000000003</c:v>
                </c:pt>
                <c:pt idx="15">
                  <c:v>31.8</c:v>
                </c:pt>
                <c:pt idx="16">
                  <c:v>31.8</c:v>
                </c:pt>
                <c:pt idx="17">
                  <c:v>31.2</c:v>
                </c:pt>
                <c:pt idx="18">
                  <c:v>29.8</c:v>
                </c:pt>
                <c:pt idx="19">
                  <c:v>28.6</c:v>
                </c:pt>
                <c:pt idx="20">
                  <c:v>28.1</c:v>
                </c:pt>
                <c:pt idx="21">
                  <c:v>26.9</c:v>
                </c:pt>
                <c:pt idx="22">
                  <c:v>26.3</c:v>
                </c:pt>
                <c:pt idx="23">
                  <c:v>25.3</c:v>
                </c:pt>
                <c:pt idx="24">
                  <c:v>22.9</c:v>
                </c:pt>
                <c:pt idx="25">
                  <c:v>22.5</c:v>
                </c:pt>
                <c:pt idx="26">
                  <c:v>20.100000000000001</c:v>
                </c:pt>
                <c:pt idx="27">
                  <c:v>18</c:v>
                </c:pt>
                <c:pt idx="28">
                  <c:v>17.2</c:v>
                </c:pt>
                <c:pt idx="29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1B-4A70-A463-23883EE9D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49624"/>
        <c:axId val="352050800"/>
      </c:lineChart>
      <c:catAx>
        <c:axId val="3520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50800"/>
        <c:crosses val="autoZero"/>
        <c:auto val="1"/>
        <c:lblAlgn val="ctr"/>
        <c:lblOffset val="100"/>
        <c:noMultiLvlLbl val="0"/>
      </c:catAx>
      <c:valAx>
        <c:axId val="35205080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4962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SCSU Survey (N=926)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agree they were able to maintain relationships with campus friends</c:v>
                </c:pt>
                <c:pt idx="1">
                  <c:v>increasing worry about the health of one or more close relatives</c:v>
                </c:pt>
                <c:pt idx="2">
                  <c:v>increasing levels of stress in their home</c:v>
                </c:pt>
                <c:pt idx="3">
                  <c:v>increasing feelings of being overwhelmed with schoolwork</c:v>
                </c:pt>
                <c:pt idx="4">
                  <c:v>increasing levels of stress and anxiety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0.65</c:v>
                </c:pt>
                <c:pt idx="2">
                  <c:v>0.63</c:v>
                </c:pt>
                <c:pt idx="3">
                  <c:v>0.65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5-4DC6-9F21-6CF5A777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12688688"/>
        <c:axId val="1973827216"/>
      </c:barChart>
      <c:catAx>
        <c:axId val="1268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827216"/>
        <c:crosses val="autoZero"/>
        <c:auto val="1"/>
        <c:lblAlgn val="ctr"/>
        <c:lblOffset val="100"/>
        <c:noMultiLvlLbl val="0"/>
      </c:catAx>
      <c:valAx>
        <c:axId val="19738272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688688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B1A87-36DC-405E-AD49-BC9FA06D8D3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1E88A-95DF-486B-8773-D9AAA4790C86}">
      <dgm:prSet/>
      <dgm:spPr/>
      <dgm:t>
        <a:bodyPr/>
        <a:lstStyle/>
        <a:p>
          <a:r>
            <a:rPr lang="en-US"/>
            <a:t>Current Trends in Student Distress</a:t>
          </a:r>
        </a:p>
      </dgm:t>
    </dgm:pt>
    <dgm:pt modelId="{79E51088-2FB8-4968-9CE3-7429F4836738}" type="parTrans" cxnId="{88AE5CE9-8BC6-4094-B6CA-4E0CD2C6FAD3}">
      <dgm:prSet/>
      <dgm:spPr/>
      <dgm:t>
        <a:bodyPr/>
        <a:lstStyle/>
        <a:p>
          <a:endParaRPr lang="en-US"/>
        </a:p>
      </dgm:t>
    </dgm:pt>
    <dgm:pt modelId="{2EA843F7-9673-44E3-9D94-119437EC01C3}" type="sibTrans" cxnId="{88AE5CE9-8BC6-4094-B6CA-4E0CD2C6FAD3}">
      <dgm:prSet/>
      <dgm:spPr/>
      <dgm:t>
        <a:bodyPr/>
        <a:lstStyle/>
        <a:p>
          <a:endParaRPr lang="en-US"/>
        </a:p>
      </dgm:t>
    </dgm:pt>
    <dgm:pt modelId="{B5C5AF50-1B58-4F9B-9675-35F7036A0B59}">
      <dgm:prSet/>
      <dgm:spPr/>
      <dgm:t>
        <a:bodyPr/>
        <a:lstStyle/>
        <a:p>
          <a:r>
            <a:rPr lang="en-US"/>
            <a:t>Recognize, Respond, and Refer</a:t>
          </a:r>
        </a:p>
      </dgm:t>
    </dgm:pt>
    <dgm:pt modelId="{F5102A13-AA1E-4A3E-A98F-9B7D79FF5889}" type="parTrans" cxnId="{D14AD403-FA8D-442B-9DDC-EAEC8C361388}">
      <dgm:prSet/>
      <dgm:spPr/>
      <dgm:t>
        <a:bodyPr/>
        <a:lstStyle/>
        <a:p>
          <a:endParaRPr lang="en-US"/>
        </a:p>
      </dgm:t>
    </dgm:pt>
    <dgm:pt modelId="{68554E04-2B1A-40EA-BDA6-ED7BFA6A5537}" type="sibTrans" cxnId="{D14AD403-FA8D-442B-9DDC-EAEC8C361388}">
      <dgm:prSet/>
      <dgm:spPr/>
      <dgm:t>
        <a:bodyPr/>
        <a:lstStyle/>
        <a:p>
          <a:endParaRPr lang="en-US"/>
        </a:p>
      </dgm:t>
    </dgm:pt>
    <dgm:pt modelId="{E3ED302D-4DD6-4696-A4F5-F76C6BA079C1}">
      <dgm:prSet/>
      <dgm:spPr/>
      <dgm:t>
        <a:bodyPr/>
        <a:lstStyle/>
        <a:p>
          <a:r>
            <a:rPr lang="en-US"/>
            <a:t>Additional Professional Development Opportunities</a:t>
          </a:r>
        </a:p>
      </dgm:t>
    </dgm:pt>
    <dgm:pt modelId="{848206F5-5249-4C94-BA0D-F8A2789A8DCC}" type="parTrans" cxnId="{7E83CF31-9FD3-445B-8391-DA49BADA72B1}">
      <dgm:prSet/>
      <dgm:spPr/>
      <dgm:t>
        <a:bodyPr/>
        <a:lstStyle/>
        <a:p>
          <a:endParaRPr lang="en-US"/>
        </a:p>
      </dgm:t>
    </dgm:pt>
    <dgm:pt modelId="{82EEE87D-CCC5-443C-88E5-08D3E203AB31}" type="sibTrans" cxnId="{7E83CF31-9FD3-445B-8391-DA49BADA72B1}">
      <dgm:prSet/>
      <dgm:spPr/>
      <dgm:t>
        <a:bodyPr/>
        <a:lstStyle/>
        <a:p>
          <a:endParaRPr lang="en-US"/>
        </a:p>
      </dgm:t>
    </dgm:pt>
    <dgm:pt modelId="{DFC23726-124D-4462-B5B1-8D392C511AB6}">
      <dgm:prSet/>
      <dgm:spPr/>
      <dgm:t>
        <a:bodyPr/>
        <a:lstStyle/>
        <a:p>
          <a:r>
            <a:rPr lang="en-US"/>
            <a:t>Questions and Discussion</a:t>
          </a:r>
        </a:p>
      </dgm:t>
    </dgm:pt>
    <dgm:pt modelId="{123E1D9C-E2B9-4EEA-805E-77B737A5DD2A}" type="parTrans" cxnId="{88971E2A-E20C-40E7-8DD5-C029BA973F4A}">
      <dgm:prSet/>
      <dgm:spPr/>
      <dgm:t>
        <a:bodyPr/>
        <a:lstStyle/>
        <a:p>
          <a:endParaRPr lang="en-US"/>
        </a:p>
      </dgm:t>
    </dgm:pt>
    <dgm:pt modelId="{A8E53304-31A2-4797-8ABD-52760F8E5771}" type="sibTrans" cxnId="{88971E2A-E20C-40E7-8DD5-C029BA973F4A}">
      <dgm:prSet/>
      <dgm:spPr/>
      <dgm:t>
        <a:bodyPr/>
        <a:lstStyle/>
        <a:p>
          <a:endParaRPr lang="en-US"/>
        </a:p>
      </dgm:t>
    </dgm:pt>
    <dgm:pt modelId="{17E98EDA-C4E7-4F41-857C-5C6A0BB1A677}" type="pres">
      <dgm:prSet presAssocID="{C7AB1A87-36DC-405E-AD49-BC9FA06D8D35}" presName="outerComposite" presStyleCnt="0">
        <dgm:presLayoutVars>
          <dgm:chMax val="5"/>
          <dgm:dir/>
          <dgm:resizeHandles val="exact"/>
        </dgm:presLayoutVars>
      </dgm:prSet>
      <dgm:spPr/>
    </dgm:pt>
    <dgm:pt modelId="{97A0E85C-314F-41F6-BED1-BDF63167009A}" type="pres">
      <dgm:prSet presAssocID="{C7AB1A87-36DC-405E-AD49-BC9FA06D8D35}" presName="dummyMaxCanvas" presStyleCnt="0">
        <dgm:presLayoutVars/>
      </dgm:prSet>
      <dgm:spPr/>
    </dgm:pt>
    <dgm:pt modelId="{4DC97388-B604-4BAF-8DD1-809922D36D31}" type="pres">
      <dgm:prSet presAssocID="{C7AB1A87-36DC-405E-AD49-BC9FA06D8D35}" presName="FourNodes_1" presStyleLbl="node1" presStyleIdx="0" presStyleCnt="4">
        <dgm:presLayoutVars>
          <dgm:bulletEnabled val="1"/>
        </dgm:presLayoutVars>
      </dgm:prSet>
      <dgm:spPr/>
    </dgm:pt>
    <dgm:pt modelId="{96C7A4CB-0D73-4A39-A33E-AA05F6542348}" type="pres">
      <dgm:prSet presAssocID="{C7AB1A87-36DC-405E-AD49-BC9FA06D8D35}" presName="FourNodes_2" presStyleLbl="node1" presStyleIdx="1" presStyleCnt="4">
        <dgm:presLayoutVars>
          <dgm:bulletEnabled val="1"/>
        </dgm:presLayoutVars>
      </dgm:prSet>
      <dgm:spPr/>
    </dgm:pt>
    <dgm:pt modelId="{119FA134-1F29-443E-90EF-E36A2023B035}" type="pres">
      <dgm:prSet presAssocID="{C7AB1A87-36DC-405E-AD49-BC9FA06D8D35}" presName="FourNodes_3" presStyleLbl="node1" presStyleIdx="2" presStyleCnt="4">
        <dgm:presLayoutVars>
          <dgm:bulletEnabled val="1"/>
        </dgm:presLayoutVars>
      </dgm:prSet>
      <dgm:spPr/>
    </dgm:pt>
    <dgm:pt modelId="{C0E623C1-706D-421E-8F29-5455F6331777}" type="pres">
      <dgm:prSet presAssocID="{C7AB1A87-36DC-405E-AD49-BC9FA06D8D35}" presName="FourNodes_4" presStyleLbl="node1" presStyleIdx="3" presStyleCnt="4">
        <dgm:presLayoutVars>
          <dgm:bulletEnabled val="1"/>
        </dgm:presLayoutVars>
      </dgm:prSet>
      <dgm:spPr/>
    </dgm:pt>
    <dgm:pt modelId="{1714CAA6-5197-4057-AF9A-E17D9EB8A3CD}" type="pres">
      <dgm:prSet presAssocID="{C7AB1A87-36DC-405E-AD49-BC9FA06D8D35}" presName="FourConn_1-2" presStyleLbl="fgAccFollowNode1" presStyleIdx="0" presStyleCnt="3">
        <dgm:presLayoutVars>
          <dgm:bulletEnabled val="1"/>
        </dgm:presLayoutVars>
      </dgm:prSet>
      <dgm:spPr/>
    </dgm:pt>
    <dgm:pt modelId="{481E17E2-427C-4C8D-B80E-64425D4C044B}" type="pres">
      <dgm:prSet presAssocID="{C7AB1A87-36DC-405E-AD49-BC9FA06D8D35}" presName="FourConn_2-3" presStyleLbl="fgAccFollowNode1" presStyleIdx="1" presStyleCnt="3">
        <dgm:presLayoutVars>
          <dgm:bulletEnabled val="1"/>
        </dgm:presLayoutVars>
      </dgm:prSet>
      <dgm:spPr/>
    </dgm:pt>
    <dgm:pt modelId="{798C3423-58A9-480F-B9B3-E0866BA410BD}" type="pres">
      <dgm:prSet presAssocID="{C7AB1A87-36DC-405E-AD49-BC9FA06D8D35}" presName="FourConn_3-4" presStyleLbl="fgAccFollowNode1" presStyleIdx="2" presStyleCnt="3">
        <dgm:presLayoutVars>
          <dgm:bulletEnabled val="1"/>
        </dgm:presLayoutVars>
      </dgm:prSet>
      <dgm:spPr/>
    </dgm:pt>
    <dgm:pt modelId="{FD307BCD-B465-4E10-AF65-F15980A17592}" type="pres">
      <dgm:prSet presAssocID="{C7AB1A87-36DC-405E-AD49-BC9FA06D8D35}" presName="FourNodes_1_text" presStyleLbl="node1" presStyleIdx="3" presStyleCnt="4">
        <dgm:presLayoutVars>
          <dgm:bulletEnabled val="1"/>
        </dgm:presLayoutVars>
      </dgm:prSet>
      <dgm:spPr/>
    </dgm:pt>
    <dgm:pt modelId="{7CD5123C-D395-4438-A4BF-3EA8CBD59002}" type="pres">
      <dgm:prSet presAssocID="{C7AB1A87-36DC-405E-AD49-BC9FA06D8D35}" presName="FourNodes_2_text" presStyleLbl="node1" presStyleIdx="3" presStyleCnt="4">
        <dgm:presLayoutVars>
          <dgm:bulletEnabled val="1"/>
        </dgm:presLayoutVars>
      </dgm:prSet>
      <dgm:spPr/>
    </dgm:pt>
    <dgm:pt modelId="{6BB19D3C-FCEA-4140-B8A8-D3495A855C1B}" type="pres">
      <dgm:prSet presAssocID="{C7AB1A87-36DC-405E-AD49-BC9FA06D8D35}" presName="FourNodes_3_text" presStyleLbl="node1" presStyleIdx="3" presStyleCnt="4">
        <dgm:presLayoutVars>
          <dgm:bulletEnabled val="1"/>
        </dgm:presLayoutVars>
      </dgm:prSet>
      <dgm:spPr/>
    </dgm:pt>
    <dgm:pt modelId="{BCE04849-22FB-4CC5-A968-CAFFB79E2B29}" type="pres">
      <dgm:prSet presAssocID="{C7AB1A87-36DC-405E-AD49-BC9FA06D8D3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14AD403-FA8D-442B-9DDC-EAEC8C361388}" srcId="{C7AB1A87-36DC-405E-AD49-BC9FA06D8D35}" destId="{B5C5AF50-1B58-4F9B-9675-35F7036A0B59}" srcOrd="1" destOrd="0" parTransId="{F5102A13-AA1E-4A3E-A98F-9B7D79FF5889}" sibTransId="{68554E04-2B1A-40EA-BDA6-ED7BFA6A5537}"/>
    <dgm:cxn modelId="{C8DD3326-8B4A-4E8E-9571-A51C5886B746}" type="presOf" srcId="{C7AB1A87-36DC-405E-AD49-BC9FA06D8D35}" destId="{17E98EDA-C4E7-4F41-857C-5C6A0BB1A677}" srcOrd="0" destOrd="0" presId="urn:microsoft.com/office/officeart/2005/8/layout/vProcess5"/>
    <dgm:cxn modelId="{88971E2A-E20C-40E7-8DD5-C029BA973F4A}" srcId="{C7AB1A87-36DC-405E-AD49-BC9FA06D8D35}" destId="{DFC23726-124D-4462-B5B1-8D392C511AB6}" srcOrd="3" destOrd="0" parTransId="{123E1D9C-E2B9-4EEA-805E-77B737A5DD2A}" sibTransId="{A8E53304-31A2-4797-8ABD-52760F8E5771}"/>
    <dgm:cxn modelId="{7E83CF31-9FD3-445B-8391-DA49BADA72B1}" srcId="{C7AB1A87-36DC-405E-AD49-BC9FA06D8D35}" destId="{E3ED302D-4DD6-4696-A4F5-F76C6BA079C1}" srcOrd="2" destOrd="0" parTransId="{848206F5-5249-4C94-BA0D-F8A2789A8DCC}" sibTransId="{82EEE87D-CCC5-443C-88E5-08D3E203AB31}"/>
    <dgm:cxn modelId="{5F32905D-CEF7-446B-B8E4-1504BABFB461}" type="presOf" srcId="{68554E04-2B1A-40EA-BDA6-ED7BFA6A5537}" destId="{481E17E2-427C-4C8D-B80E-64425D4C044B}" srcOrd="0" destOrd="0" presId="urn:microsoft.com/office/officeart/2005/8/layout/vProcess5"/>
    <dgm:cxn modelId="{B1473852-9875-44D4-8480-40B4BF3F881C}" type="presOf" srcId="{E3ED302D-4DD6-4696-A4F5-F76C6BA079C1}" destId="{119FA134-1F29-443E-90EF-E36A2023B035}" srcOrd="0" destOrd="0" presId="urn:microsoft.com/office/officeart/2005/8/layout/vProcess5"/>
    <dgm:cxn modelId="{22BC9875-4922-4FDE-838D-47B84A3EB01E}" type="presOf" srcId="{F321E88A-95DF-486B-8773-D9AAA4790C86}" destId="{4DC97388-B604-4BAF-8DD1-809922D36D31}" srcOrd="0" destOrd="0" presId="urn:microsoft.com/office/officeart/2005/8/layout/vProcess5"/>
    <dgm:cxn modelId="{57C00C76-250E-4AFF-B95B-D83B467D03E6}" type="presOf" srcId="{DFC23726-124D-4462-B5B1-8D392C511AB6}" destId="{C0E623C1-706D-421E-8F29-5455F6331777}" srcOrd="0" destOrd="0" presId="urn:microsoft.com/office/officeart/2005/8/layout/vProcess5"/>
    <dgm:cxn modelId="{FDB58F5A-B578-4CCA-8778-D9533702E2BF}" type="presOf" srcId="{E3ED302D-4DD6-4696-A4F5-F76C6BA079C1}" destId="{6BB19D3C-FCEA-4140-B8A8-D3495A855C1B}" srcOrd="1" destOrd="0" presId="urn:microsoft.com/office/officeart/2005/8/layout/vProcess5"/>
    <dgm:cxn modelId="{A1901D87-BBF2-498C-B0F3-2AD5C64D19A8}" type="presOf" srcId="{B5C5AF50-1B58-4F9B-9675-35F7036A0B59}" destId="{7CD5123C-D395-4438-A4BF-3EA8CBD59002}" srcOrd="1" destOrd="0" presId="urn:microsoft.com/office/officeart/2005/8/layout/vProcess5"/>
    <dgm:cxn modelId="{EF07A08E-36F9-4F89-BC05-09567C16FB8E}" type="presOf" srcId="{B5C5AF50-1B58-4F9B-9675-35F7036A0B59}" destId="{96C7A4CB-0D73-4A39-A33E-AA05F6542348}" srcOrd="0" destOrd="0" presId="urn:microsoft.com/office/officeart/2005/8/layout/vProcess5"/>
    <dgm:cxn modelId="{2ABFC493-1736-48B3-A2E0-14A78FC2B5C6}" type="presOf" srcId="{82EEE87D-CCC5-443C-88E5-08D3E203AB31}" destId="{798C3423-58A9-480F-B9B3-E0866BA410BD}" srcOrd="0" destOrd="0" presId="urn:microsoft.com/office/officeart/2005/8/layout/vProcess5"/>
    <dgm:cxn modelId="{7C099C9C-E2EF-47CE-8387-EB427D499E53}" type="presOf" srcId="{2EA843F7-9673-44E3-9D94-119437EC01C3}" destId="{1714CAA6-5197-4057-AF9A-E17D9EB8A3CD}" srcOrd="0" destOrd="0" presId="urn:microsoft.com/office/officeart/2005/8/layout/vProcess5"/>
    <dgm:cxn modelId="{463D7CE0-3052-429E-B632-A45075AAD96C}" type="presOf" srcId="{F321E88A-95DF-486B-8773-D9AAA4790C86}" destId="{FD307BCD-B465-4E10-AF65-F15980A17592}" srcOrd="1" destOrd="0" presId="urn:microsoft.com/office/officeart/2005/8/layout/vProcess5"/>
    <dgm:cxn modelId="{88AE5CE9-8BC6-4094-B6CA-4E0CD2C6FAD3}" srcId="{C7AB1A87-36DC-405E-AD49-BC9FA06D8D35}" destId="{F321E88A-95DF-486B-8773-D9AAA4790C86}" srcOrd="0" destOrd="0" parTransId="{79E51088-2FB8-4968-9CE3-7429F4836738}" sibTransId="{2EA843F7-9673-44E3-9D94-119437EC01C3}"/>
    <dgm:cxn modelId="{5733CCF8-8F91-4E63-A730-B3275AA50458}" type="presOf" srcId="{DFC23726-124D-4462-B5B1-8D392C511AB6}" destId="{BCE04849-22FB-4CC5-A968-CAFFB79E2B29}" srcOrd="1" destOrd="0" presId="urn:microsoft.com/office/officeart/2005/8/layout/vProcess5"/>
    <dgm:cxn modelId="{1B1977F1-0C68-46F5-9117-D1D1E3DFE9FF}" type="presParOf" srcId="{17E98EDA-C4E7-4F41-857C-5C6A0BB1A677}" destId="{97A0E85C-314F-41F6-BED1-BDF63167009A}" srcOrd="0" destOrd="0" presId="urn:microsoft.com/office/officeart/2005/8/layout/vProcess5"/>
    <dgm:cxn modelId="{FEA61FB3-5170-4BB1-83CE-A3BD8837F22C}" type="presParOf" srcId="{17E98EDA-C4E7-4F41-857C-5C6A0BB1A677}" destId="{4DC97388-B604-4BAF-8DD1-809922D36D31}" srcOrd="1" destOrd="0" presId="urn:microsoft.com/office/officeart/2005/8/layout/vProcess5"/>
    <dgm:cxn modelId="{6ED5CF0D-E820-460F-974A-DAF1FB168BBF}" type="presParOf" srcId="{17E98EDA-C4E7-4F41-857C-5C6A0BB1A677}" destId="{96C7A4CB-0D73-4A39-A33E-AA05F6542348}" srcOrd="2" destOrd="0" presId="urn:microsoft.com/office/officeart/2005/8/layout/vProcess5"/>
    <dgm:cxn modelId="{FF00DA4F-6B08-4C5D-8FD2-D75CA9FCA400}" type="presParOf" srcId="{17E98EDA-C4E7-4F41-857C-5C6A0BB1A677}" destId="{119FA134-1F29-443E-90EF-E36A2023B035}" srcOrd="3" destOrd="0" presId="urn:microsoft.com/office/officeart/2005/8/layout/vProcess5"/>
    <dgm:cxn modelId="{F24E08D4-D0FB-49D0-A114-81B985860CFC}" type="presParOf" srcId="{17E98EDA-C4E7-4F41-857C-5C6A0BB1A677}" destId="{C0E623C1-706D-421E-8F29-5455F6331777}" srcOrd="4" destOrd="0" presId="urn:microsoft.com/office/officeart/2005/8/layout/vProcess5"/>
    <dgm:cxn modelId="{D18BDC1A-56BC-4E2E-976A-0EA7C705D523}" type="presParOf" srcId="{17E98EDA-C4E7-4F41-857C-5C6A0BB1A677}" destId="{1714CAA6-5197-4057-AF9A-E17D9EB8A3CD}" srcOrd="5" destOrd="0" presId="urn:microsoft.com/office/officeart/2005/8/layout/vProcess5"/>
    <dgm:cxn modelId="{D6DEFCEF-394D-4DD9-ACA7-8E33296566F1}" type="presParOf" srcId="{17E98EDA-C4E7-4F41-857C-5C6A0BB1A677}" destId="{481E17E2-427C-4C8D-B80E-64425D4C044B}" srcOrd="6" destOrd="0" presId="urn:microsoft.com/office/officeart/2005/8/layout/vProcess5"/>
    <dgm:cxn modelId="{D1D60416-0922-4C14-9A3E-985B00F4CC26}" type="presParOf" srcId="{17E98EDA-C4E7-4F41-857C-5C6A0BB1A677}" destId="{798C3423-58A9-480F-B9B3-E0866BA410BD}" srcOrd="7" destOrd="0" presId="urn:microsoft.com/office/officeart/2005/8/layout/vProcess5"/>
    <dgm:cxn modelId="{43CA2813-09DF-4D19-A715-52F7139E1C86}" type="presParOf" srcId="{17E98EDA-C4E7-4F41-857C-5C6A0BB1A677}" destId="{FD307BCD-B465-4E10-AF65-F15980A17592}" srcOrd="8" destOrd="0" presId="urn:microsoft.com/office/officeart/2005/8/layout/vProcess5"/>
    <dgm:cxn modelId="{6BEFD5BB-382C-4B07-9016-F8B503140274}" type="presParOf" srcId="{17E98EDA-C4E7-4F41-857C-5C6A0BB1A677}" destId="{7CD5123C-D395-4438-A4BF-3EA8CBD59002}" srcOrd="9" destOrd="0" presId="urn:microsoft.com/office/officeart/2005/8/layout/vProcess5"/>
    <dgm:cxn modelId="{E61330E6-0237-49A8-87C2-0FF4DC38E20A}" type="presParOf" srcId="{17E98EDA-C4E7-4F41-857C-5C6A0BB1A677}" destId="{6BB19D3C-FCEA-4140-B8A8-D3495A855C1B}" srcOrd="10" destOrd="0" presId="urn:microsoft.com/office/officeart/2005/8/layout/vProcess5"/>
    <dgm:cxn modelId="{2CB7FC13-72C3-46B9-8588-E4EF1A5706A6}" type="presParOf" srcId="{17E98EDA-C4E7-4F41-857C-5C6A0BB1A677}" destId="{BCE04849-22FB-4CC5-A968-CAFFB79E2B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AF161-6BEA-4A89-9535-744B8599EFD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754D13-DAA6-43F2-9979-800F4349EC2A}">
      <dgm:prSet phldrT="[Text]"/>
      <dgm:spPr/>
      <dgm:t>
        <a:bodyPr/>
        <a:lstStyle/>
        <a:p>
          <a:r>
            <a:rPr lang="en-US" dirty="0"/>
            <a:t>80% of college students have experienced a negative impact on their mental health during COVID-19, with 20% reporting that their mental health has significantly worsened</a:t>
          </a:r>
        </a:p>
      </dgm:t>
    </dgm:pt>
    <dgm:pt modelId="{3AF77D10-4C08-467D-B8E7-0EA7AD7A1870}" type="parTrans" cxnId="{44B627F5-6D13-47A3-916E-B882A71212AA}">
      <dgm:prSet/>
      <dgm:spPr/>
      <dgm:t>
        <a:bodyPr/>
        <a:lstStyle/>
        <a:p>
          <a:endParaRPr lang="en-US"/>
        </a:p>
      </dgm:t>
    </dgm:pt>
    <dgm:pt modelId="{A61D5585-F188-4039-92CA-4661F24B1C3E}" type="sibTrans" cxnId="{44B627F5-6D13-47A3-916E-B882A71212AA}">
      <dgm:prSet/>
      <dgm:spPr/>
      <dgm:t>
        <a:bodyPr/>
        <a:lstStyle/>
        <a:p>
          <a:endParaRPr lang="en-US"/>
        </a:p>
      </dgm:t>
    </dgm:pt>
    <dgm:pt modelId="{03EF6FA1-11B9-4A85-9D1B-C0BB0E16CD06}">
      <dgm:prSet phldrT="[Text]"/>
      <dgm:spPr/>
      <dgm:t>
        <a:bodyPr/>
        <a:lstStyle/>
        <a:p>
          <a:r>
            <a:rPr lang="en-US" dirty="0"/>
            <a:t>3/4 of students are open to using telehealth</a:t>
          </a:r>
        </a:p>
      </dgm:t>
    </dgm:pt>
    <dgm:pt modelId="{B34DDFBD-0F9B-4EF9-965D-D31C8D731DBF}" type="parTrans" cxnId="{098F12E9-B9E1-4DB4-BB51-B6C9FE62E623}">
      <dgm:prSet/>
      <dgm:spPr/>
      <dgm:t>
        <a:bodyPr/>
        <a:lstStyle/>
        <a:p>
          <a:endParaRPr lang="en-US"/>
        </a:p>
      </dgm:t>
    </dgm:pt>
    <dgm:pt modelId="{A54ADD30-A1F4-4888-AAC5-E99634F855FA}" type="sibTrans" cxnId="{098F12E9-B9E1-4DB4-BB51-B6C9FE62E623}">
      <dgm:prSet/>
      <dgm:spPr/>
      <dgm:t>
        <a:bodyPr/>
        <a:lstStyle/>
        <a:p>
          <a:endParaRPr lang="en-US"/>
        </a:p>
      </dgm:t>
    </dgm:pt>
    <dgm:pt modelId="{19CE2CE7-3511-4AC9-88CD-8FB389B9EA57}">
      <dgm:prSet/>
      <dgm:spPr/>
      <dgm:t>
        <a:bodyPr/>
        <a:lstStyle/>
        <a:p>
          <a:r>
            <a:rPr lang="en-US" dirty="0"/>
            <a:t>Only 35% of students have ever used telehealth, and most who did were satisfied</a:t>
          </a:r>
        </a:p>
      </dgm:t>
    </dgm:pt>
    <dgm:pt modelId="{C391840C-1ADA-40DF-A3E2-18E4F797CA5E}" type="parTrans" cxnId="{EE0ADAF1-BE1B-478E-95FB-21B969AD7D9C}">
      <dgm:prSet/>
      <dgm:spPr/>
      <dgm:t>
        <a:bodyPr/>
        <a:lstStyle/>
        <a:p>
          <a:endParaRPr lang="en-US"/>
        </a:p>
      </dgm:t>
    </dgm:pt>
    <dgm:pt modelId="{F8B42BB6-3549-4807-8566-9CFB84616DB3}" type="sibTrans" cxnId="{EE0ADAF1-BE1B-478E-95FB-21B969AD7D9C}">
      <dgm:prSet/>
      <dgm:spPr/>
      <dgm:t>
        <a:bodyPr/>
        <a:lstStyle/>
        <a:p>
          <a:endParaRPr lang="en-US"/>
        </a:p>
      </dgm:t>
    </dgm:pt>
    <dgm:pt modelId="{84986C2C-9E4E-4BC2-8415-F0B1205A2FF0}">
      <dgm:prSet/>
      <dgm:spPr/>
      <dgm:t>
        <a:bodyPr/>
        <a:lstStyle/>
        <a:p>
          <a:r>
            <a:rPr lang="en-US" dirty="0"/>
            <a:t>66% of students reported greater financial stress</a:t>
          </a:r>
        </a:p>
      </dgm:t>
    </dgm:pt>
    <dgm:pt modelId="{FECE84A8-FDD6-4B8D-B080-A4D37987AE55}" type="parTrans" cxnId="{E2964D6F-A957-41EA-9A6E-03B313B81ED0}">
      <dgm:prSet/>
      <dgm:spPr/>
      <dgm:t>
        <a:bodyPr/>
        <a:lstStyle/>
        <a:p>
          <a:endParaRPr lang="en-US"/>
        </a:p>
      </dgm:t>
    </dgm:pt>
    <dgm:pt modelId="{E2EA2118-A60B-4D80-80DF-2503D6498B8E}" type="sibTrans" cxnId="{E2964D6F-A957-41EA-9A6E-03B313B81ED0}">
      <dgm:prSet/>
      <dgm:spPr/>
      <dgm:t>
        <a:bodyPr/>
        <a:lstStyle/>
        <a:p>
          <a:endParaRPr lang="en-US"/>
        </a:p>
      </dgm:t>
    </dgm:pt>
    <dgm:pt modelId="{7088A3F1-D72B-43FA-A859-C78DA8125073}">
      <dgm:prSet/>
      <dgm:spPr/>
      <dgm:t>
        <a:bodyPr/>
        <a:lstStyle/>
        <a:p>
          <a:r>
            <a:rPr lang="en-US"/>
            <a:t>60% of students reported more difficulty accessing mental health care</a:t>
          </a:r>
          <a:endParaRPr lang="en-US" dirty="0"/>
        </a:p>
      </dgm:t>
    </dgm:pt>
    <dgm:pt modelId="{5E953128-95B7-4746-A4D9-DCB4230F3104}" type="parTrans" cxnId="{34B997F1-6139-4041-A49C-DA43B9A17D3F}">
      <dgm:prSet/>
      <dgm:spPr/>
      <dgm:t>
        <a:bodyPr/>
        <a:lstStyle/>
        <a:p>
          <a:endParaRPr lang="en-US"/>
        </a:p>
      </dgm:t>
    </dgm:pt>
    <dgm:pt modelId="{21EBDED1-890F-4659-B253-A9BAD3FF1785}" type="sibTrans" cxnId="{34B997F1-6139-4041-A49C-DA43B9A17D3F}">
      <dgm:prSet/>
      <dgm:spPr/>
      <dgm:t>
        <a:bodyPr/>
        <a:lstStyle/>
        <a:p>
          <a:endParaRPr lang="en-US"/>
        </a:p>
      </dgm:t>
    </dgm:pt>
    <dgm:pt modelId="{70808A1B-0B6C-423F-B3A5-468C1BD84B27}" type="pres">
      <dgm:prSet presAssocID="{6A3AF161-6BEA-4A89-9535-744B8599EFDC}" presName="diagram" presStyleCnt="0">
        <dgm:presLayoutVars>
          <dgm:dir/>
          <dgm:resizeHandles val="exact"/>
        </dgm:presLayoutVars>
      </dgm:prSet>
      <dgm:spPr/>
    </dgm:pt>
    <dgm:pt modelId="{3DA4F745-D300-4AD3-8F96-C1CBC01F73FD}" type="pres">
      <dgm:prSet presAssocID="{77754D13-DAA6-43F2-9979-800F4349EC2A}" presName="node" presStyleLbl="node1" presStyleIdx="0" presStyleCnt="5" custLinFactNeighborX="4525" custLinFactNeighborY="-718">
        <dgm:presLayoutVars>
          <dgm:bulletEnabled val="1"/>
        </dgm:presLayoutVars>
      </dgm:prSet>
      <dgm:spPr/>
    </dgm:pt>
    <dgm:pt modelId="{AE139D94-D27E-4385-8A59-3C559633C5B3}" type="pres">
      <dgm:prSet presAssocID="{A61D5585-F188-4039-92CA-4661F24B1C3E}" presName="sibTrans" presStyleCnt="0"/>
      <dgm:spPr/>
    </dgm:pt>
    <dgm:pt modelId="{7D10C4B4-7829-4C4D-9226-55AE70E25743}" type="pres">
      <dgm:prSet presAssocID="{03EF6FA1-11B9-4A85-9D1B-C0BB0E16CD06}" presName="node" presStyleLbl="node1" presStyleIdx="1" presStyleCnt="5" custLinFactNeighborX="-1401" custLinFactNeighborY="-881">
        <dgm:presLayoutVars>
          <dgm:bulletEnabled val="1"/>
        </dgm:presLayoutVars>
      </dgm:prSet>
      <dgm:spPr/>
    </dgm:pt>
    <dgm:pt modelId="{AB995C76-6874-404F-8C3F-17EBFDA015A5}" type="pres">
      <dgm:prSet presAssocID="{A54ADD30-A1F4-4888-AAC5-E99634F855FA}" presName="sibTrans" presStyleCnt="0"/>
      <dgm:spPr/>
    </dgm:pt>
    <dgm:pt modelId="{1ACE4A87-940F-4C8C-BCFE-84C8BDB1198C}" type="pres">
      <dgm:prSet presAssocID="{84986C2C-9E4E-4BC2-8415-F0B1205A2FF0}" presName="node" presStyleLbl="node1" presStyleIdx="2" presStyleCnt="5" custLinFactX="-67721" custLinFactY="6145" custLinFactNeighborX="-100000" custLinFactNeighborY="100000">
        <dgm:presLayoutVars>
          <dgm:bulletEnabled val="1"/>
        </dgm:presLayoutVars>
      </dgm:prSet>
      <dgm:spPr/>
    </dgm:pt>
    <dgm:pt modelId="{91D7DF9E-B601-42F0-B575-A169C9513EFB}" type="pres">
      <dgm:prSet presAssocID="{E2EA2118-A60B-4D80-80DF-2503D6498B8E}" presName="sibTrans" presStyleCnt="0"/>
      <dgm:spPr/>
    </dgm:pt>
    <dgm:pt modelId="{6B63F5D4-34F4-4297-8BFA-93CBD7BC9844}" type="pres">
      <dgm:prSet presAssocID="{19CE2CE7-3511-4AC9-88CD-8FB389B9EA57}" presName="node" presStyleLbl="node1" presStyleIdx="3" presStyleCnt="5" custLinFactX="57673" custLinFactY="-17351" custLinFactNeighborX="100000" custLinFactNeighborY="-100000">
        <dgm:presLayoutVars>
          <dgm:bulletEnabled val="1"/>
        </dgm:presLayoutVars>
      </dgm:prSet>
      <dgm:spPr/>
    </dgm:pt>
    <dgm:pt modelId="{048FCEC9-AF8E-4802-BD7D-40F3C727A890}" type="pres">
      <dgm:prSet presAssocID="{F8B42BB6-3549-4807-8566-9CFB84616DB3}" presName="sibTrans" presStyleCnt="0"/>
      <dgm:spPr/>
    </dgm:pt>
    <dgm:pt modelId="{7C5F3AD7-9B69-465B-AFE8-4242C703DDF0}" type="pres">
      <dgm:prSet presAssocID="{7088A3F1-D72B-43FA-A859-C78DA8125073}" presName="node" presStyleLbl="node1" presStyleIdx="4" presStyleCnt="5" custLinFactNeighborX="-1458" custLinFactNeighborY="-11407">
        <dgm:presLayoutVars>
          <dgm:bulletEnabled val="1"/>
        </dgm:presLayoutVars>
      </dgm:prSet>
      <dgm:spPr/>
    </dgm:pt>
  </dgm:ptLst>
  <dgm:cxnLst>
    <dgm:cxn modelId="{AFB4052B-6B4F-4D45-830C-84C7B5BEE67E}" type="presOf" srcId="{03EF6FA1-11B9-4A85-9D1B-C0BB0E16CD06}" destId="{7D10C4B4-7829-4C4D-9226-55AE70E25743}" srcOrd="0" destOrd="0" presId="urn:microsoft.com/office/officeart/2005/8/layout/default"/>
    <dgm:cxn modelId="{4CC1C73F-9A0F-4ABE-ACBC-E44138BC1AC4}" type="presOf" srcId="{84986C2C-9E4E-4BC2-8415-F0B1205A2FF0}" destId="{1ACE4A87-940F-4C8C-BCFE-84C8BDB1198C}" srcOrd="0" destOrd="0" presId="urn:microsoft.com/office/officeart/2005/8/layout/default"/>
    <dgm:cxn modelId="{D618C649-88F2-417C-9E9B-CE4E1940B381}" type="presOf" srcId="{6A3AF161-6BEA-4A89-9535-744B8599EFDC}" destId="{70808A1B-0B6C-423F-B3A5-468C1BD84B27}" srcOrd="0" destOrd="0" presId="urn:microsoft.com/office/officeart/2005/8/layout/default"/>
    <dgm:cxn modelId="{54C8D06D-E826-4715-8213-DB8D2BCE8415}" type="presOf" srcId="{7088A3F1-D72B-43FA-A859-C78DA8125073}" destId="{7C5F3AD7-9B69-465B-AFE8-4242C703DDF0}" srcOrd="0" destOrd="0" presId="urn:microsoft.com/office/officeart/2005/8/layout/default"/>
    <dgm:cxn modelId="{E2964D6F-A957-41EA-9A6E-03B313B81ED0}" srcId="{6A3AF161-6BEA-4A89-9535-744B8599EFDC}" destId="{84986C2C-9E4E-4BC2-8415-F0B1205A2FF0}" srcOrd="2" destOrd="0" parTransId="{FECE84A8-FDD6-4B8D-B080-A4D37987AE55}" sibTransId="{E2EA2118-A60B-4D80-80DF-2503D6498B8E}"/>
    <dgm:cxn modelId="{781B8080-8AF2-4089-BA32-71D3E1C5755E}" type="presOf" srcId="{77754D13-DAA6-43F2-9979-800F4349EC2A}" destId="{3DA4F745-D300-4AD3-8F96-C1CBC01F73FD}" srcOrd="0" destOrd="0" presId="urn:microsoft.com/office/officeart/2005/8/layout/default"/>
    <dgm:cxn modelId="{4F80F19E-BB13-44E3-89D0-D0A460723030}" type="presOf" srcId="{19CE2CE7-3511-4AC9-88CD-8FB389B9EA57}" destId="{6B63F5D4-34F4-4297-8BFA-93CBD7BC9844}" srcOrd="0" destOrd="0" presId="urn:microsoft.com/office/officeart/2005/8/layout/default"/>
    <dgm:cxn modelId="{098F12E9-B9E1-4DB4-BB51-B6C9FE62E623}" srcId="{6A3AF161-6BEA-4A89-9535-744B8599EFDC}" destId="{03EF6FA1-11B9-4A85-9D1B-C0BB0E16CD06}" srcOrd="1" destOrd="0" parTransId="{B34DDFBD-0F9B-4EF9-965D-D31C8D731DBF}" sibTransId="{A54ADD30-A1F4-4888-AAC5-E99634F855FA}"/>
    <dgm:cxn modelId="{34B997F1-6139-4041-A49C-DA43B9A17D3F}" srcId="{6A3AF161-6BEA-4A89-9535-744B8599EFDC}" destId="{7088A3F1-D72B-43FA-A859-C78DA8125073}" srcOrd="4" destOrd="0" parTransId="{5E953128-95B7-4746-A4D9-DCB4230F3104}" sibTransId="{21EBDED1-890F-4659-B253-A9BAD3FF1785}"/>
    <dgm:cxn modelId="{EE0ADAF1-BE1B-478E-95FB-21B969AD7D9C}" srcId="{6A3AF161-6BEA-4A89-9535-744B8599EFDC}" destId="{19CE2CE7-3511-4AC9-88CD-8FB389B9EA57}" srcOrd="3" destOrd="0" parTransId="{C391840C-1ADA-40DF-A3E2-18E4F797CA5E}" sibTransId="{F8B42BB6-3549-4807-8566-9CFB84616DB3}"/>
    <dgm:cxn modelId="{44B627F5-6D13-47A3-916E-B882A71212AA}" srcId="{6A3AF161-6BEA-4A89-9535-744B8599EFDC}" destId="{77754D13-DAA6-43F2-9979-800F4349EC2A}" srcOrd="0" destOrd="0" parTransId="{3AF77D10-4C08-467D-B8E7-0EA7AD7A1870}" sibTransId="{A61D5585-F188-4039-92CA-4661F24B1C3E}"/>
    <dgm:cxn modelId="{26A9AFFF-B252-47C9-94B0-4980B3586B05}" type="presParOf" srcId="{70808A1B-0B6C-423F-B3A5-468C1BD84B27}" destId="{3DA4F745-D300-4AD3-8F96-C1CBC01F73FD}" srcOrd="0" destOrd="0" presId="urn:microsoft.com/office/officeart/2005/8/layout/default"/>
    <dgm:cxn modelId="{A291F131-6519-4C95-80FA-A303C3EC6D3B}" type="presParOf" srcId="{70808A1B-0B6C-423F-B3A5-468C1BD84B27}" destId="{AE139D94-D27E-4385-8A59-3C559633C5B3}" srcOrd="1" destOrd="0" presId="urn:microsoft.com/office/officeart/2005/8/layout/default"/>
    <dgm:cxn modelId="{4650BC95-2212-424F-9575-50C6DD1D9EAD}" type="presParOf" srcId="{70808A1B-0B6C-423F-B3A5-468C1BD84B27}" destId="{7D10C4B4-7829-4C4D-9226-55AE70E25743}" srcOrd="2" destOrd="0" presId="urn:microsoft.com/office/officeart/2005/8/layout/default"/>
    <dgm:cxn modelId="{78546CBF-765B-4358-B16A-05BD24537181}" type="presParOf" srcId="{70808A1B-0B6C-423F-B3A5-468C1BD84B27}" destId="{AB995C76-6874-404F-8C3F-17EBFDA015A5}" srcOrd="3" destOrd="0" presId="urn:microsoft.com/office/officeart/2005/8/layout/default"/>
    <dgm:cxn modelId="{517C34E3-CD6C-46DC-A8FA-3CC9B25D7A09}" type="presParOf" srcId="{70808A1B-0B6C-423F-B3A5-468C1BD84B27}" destId="{1ACE4A87-940F-4C8C-BCFE-84C8BDB1198C}" srcOrd="4" destOrd="0" presId="urn:microsoft.com/office/officeart/2005/8/layout/default"/>
    <dgm:cxn modelId="{1A66A5FD-E100-43D7-964E-F2ABC7714EED}" type="presParOf" srcId="{70808A1B-0B6C-423F-B3A5-468C1BD84B27}" destId="{91D7DF9E-B601-42F0-B575-A169C9513EFB}" srcOrd="5" destOrd="0" presId="urn:microsoft.com/office/officeart/2005/8/layout/default"/>
    <dgm:cxn modelId="{88723697-D2CE-450E-8CCD-5EDBAB1ECD03}" type="presParOf" srcId="{70808A1B-0B6C-423F-B3A5-468C1BD84B27}" destId="{6B63F5D4-34F4-4297-8BFA-93CBD7BC9844}" srcOrd="6" destOrd="0" presId="urn:microsoft.com/office/officeart/2005/8/layout/default"/>
    <dgm:cxn modelId="{D85BF98A-3EFD-44D4-8D5A-C5B0B79F21E2}" type="presParOf" srcId="{70808A1B-0B6C-423F-B3A5-468C1BD84B27}" destId="{048FCEC9-AF8E-4802-BD7D-40F3C727A890}" srcOrd="7" destOrd="0" presId="urn:microsoft.com/office/officeart/2005/8/layout/default"/>
    <dgm:cxn modelId="{05217130-EC40-476A-9B19-55BD72D474CC}" type="presParOf" srcId="{70808A1B-0B6C-423F-B3A5-468C1BD84B27}" destId="{7C5F3AD7-9B69-465B-AFE8-4242C703DD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B0FD4-05FF-48C9-9501-7E9FE8C2408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9334F5-4DC4-4982-8A38-8DE795E54219}">
      <dgm:prSet/>
      <dgm:spPr/>
      <dgm:t>
        <a:bodyPr/>
        <a:lstStyle/>
        <a:p>
          <a:r>
            <a:rPr lang="en-US"/>
            <a:t>Safety Risk Indicators</a:t>
          </a:r>
        </a:p>
      </dgm:t>
    </dgm:pt>
    <dgm:pt modelId="{C35E6501-0378-4F69-85A1-E8E652AC7D58}" type="parTrans" cxnId="{CBB1A182-01B7-449D-8580-47A2E7CC2BB0}">
      <dgm:prSet/>
      <dgm:spPr/>
      <dgm:t>
        <a:bodyPr/>
        <a:lstStyle/>
        <a:p>
          <a:endParaRPr lang="en-US"/>
        </a:p>
      </dgm:t>
    </dgm:pt>
    <dgm:pt modelId="{A1166AFB-0385-4D48-AB11-C3F2EC317013}" type="sibTrans" cxnId="{CBB1A182-01B7-449D-8580-47A2E7CC2BB0}">
      <dgm:prSet/>
      <dgm:spPr/>
      <dgm:t>
        <a:bodyPr/>
        <a:lstStyle/>
        <a:p>
          <a:endParaRPr lang="en-US"/>
        </a:p>
      </dgm:t>
    </dgm:pt>
    <dgm:pt modelId="{A6F25437-D66B-49C0-997C-423EF232958C}">
      <dgm:prSet/>
      <dgm:spPr/>
      <dgm:t>
        <a:bodyPr/>
        <a:lstStyle/>
        <a:p>
          <a:r>
            <a:rPr lang="en-US"/>
            <a:t>Academic Indicators</a:t>
          </a:r>
        </a:p>
      </dgm:t>
    </dgm:pt>
    <dgm:pt modelId="{7EDD0FFE-B548-4551-AF0A-7A4DA441846B}" type="parTrans" cxnId="{3254FA74-D0F7-4B56-9262-4ECD0EF2540D}">
      <dgm:prSet/>
      <dgm:spPr/>
      <dgm:t>
        <a:bodyPr/>
        <a:lstStyle/>
        <a:p>
          <a:endParaRPr lang="en-US"/>
        </a:p>
      </dgm:t>
    </dgm:pt>
    <dgm:pt modelId="{8C65E764-560C-4488-91EB-54606F7506B9}" type="sibTrans" cxnId="{3254FA74-D0F7-4B56-9262-4ECD0EF2540D}">
      <dgm:prSet/>
      <dgm:spPr/>
      <dgm:t>
        <a:bodyPr/>
        <a:lstStyle/>
        <a:p>
          <a:endParaRPr lang="en-US"/>
        </a:p>
      </dgm:t>
    </dgm:pt>
    <dgm:pt modelId="{10AD2BB4-7D0E-4D1A-A82C-4492FD736C7A}">
      <dgm:prSet/>
      <dgm:spPr/>
      <dgm:t>
        <a:bodyPr/>
        <a:lstStyle/>
        <a:p>
          <a:r>
            <a:rPr lang="en-US"/>
            <a:t>Physical Indicators</a:t>
          </a:r>
        </a:p>
      </dgm:t>
    </dgm:pt>
    <dgm:pt modelId="{7DE018B7-9724-46D0-8AFA-34787709C425}" type="parTrans" cxnId="{9C585696-9C0F-4FE3-9A66-CFB148A58CE7}">
      <dgm:prSet/>
      <dgm:spPr/>
      <dgm:t>
        <a:bodyPr/>
        <a:lstStyle/>
        <a:p>
          <a:endParaRPr lang="en-US"/>
        </a:p>
      </dgm:t>
    </dgm:pt>
    <dgm:pt modelId="{9A3E0A04-8F62-496E-8D3A-0E6C2F52B550}" type="sibTrans" cxnId="{9C585696-9C0F-4FE3-9A66-CFB148A58CE7}">
      <dgm:prSet/>
      <dgm:spPr/>
      <dgm:t>
        <a:bodyPr/>
        <a:lstStyle/>
        <a:p>
          <a:endParaRPr lang="en-US"/>
        </a:p>
      </dgm:t>
    </dgm:pt>
    <dgm:pt modelId="{81A4740C-782F-4655-BA59-7B1DACB9B9FB}">
      <dgm:prSet/>
      <dgm:spPr/>
      <dgm:t>
        <a:bodyPr/>
        <a:lstStyle/>
        <a:p>
          <a:r>
            <a:rPr lang="en-US" dirty="0">
              <a:latin typeface="Calibri Light" panose="020F0302020204030204"/>
            </a:rPr>
            <a:t>Psychological</a:t>
          </a:r>
          <a:r>
            <a:rPr lang="en-US" dirty="0"/>
            <a:t> Indicators</a:t>
          </a:r>
        </a:p>
      </dgm:t>
    </dgm:pt>
    <dgm:pt modelId="{0C8D3EC4-C292-4DE0-B4CC-1727D77E9DE8}" type="parTrans" cxnId="{1E08D239-DC5A-4F69-8551-6B25963D25E4}">
      <dgm:prSet/>
      <dgm:spPr/>
      <dgm:t>
        <a:bodyPr/>
        <a:lstStyle/>
        <a:p>
          <a:endParaRPr lang="en-US"/>
        </a:p>
      </dgm:t>
    </dgm:pt>
    <dgm:pt modelId="{6DBF264F-8175-4638-9570-F67F3A58AE7B}" type="sibTrans" cxnId="{1E08D239-DC5A-4F69-8551-6B25963D25E4}">
      <dgm:prSet/>
      <dgm:spPr/>
      <dgm:t>
        <a:bodyPr/>
        <a:lstStyle/>
        <a:p>
          <a:endParaRPr lang="en-US"/>
        </a:p>
      </dgm:t>
    </dgm:pt>
    <dgm:pt modelId="{ED99D18C-0ECF-4113-8AFF-A9E15FACCF99}" type="pres">
      <dgm:prSet presAssocID="{3D6B0FD4-05FF-48C9-9501-7E9FE8C24080}" presName="linear" presStyleCnt="0">
        <dgm:presLayoutVars>
          <dgm:animLvl val="lvl"/>
          <dgm:resizeHandles val="exact"/>
        </dgm:presLayoutVars>
      </dgm:prSet>
      <dgm:spPr/>
    </dgm:pt>
    <dgm:pt modelId="{A598CB6A-0D7A-41FB-AEBC-AFB91CA222B0}" type="pres">
      <dgm:prSet presAssocID="{8C9334F5-4DC4-4982-8A38-8DE795E542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D2870C-B7B2-4D6C-8E9D-8CFC6FE7563B}" type="pres">
      <dgm:prSet presAssocID="{A1166AFB-0385-4D48-AB11-C3F2EC317013}" presName="spacer" presStyleCnt="0"/>
      <dgm:spPr/>
    </dgm:pt>
    <dgm:pt modelId="{01B2B6A2-33CF-47D4-A0DE-A1DE42A08801}" type="pres">
      <dgm:prSet presAssocID="{A6F25437-D66B-49C0-997C-423EF23295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E30727-29DC-4B01-AA79-F7F731075E7B}" type="pres">
      <dgm:prSet presAssocID="{8C65E764-560C-4488-91EB-54606F7506B9}" presName="spacer" presStyleCnt="0"/>
      <dgm:spPr/>
    </dgm:pt>
    <dgm:pt modelId="{A9DCA67E-81BA-4F5E-8945-092A37913BBE}" type="pres">
      <dgm:prSet presAssocID="{10AD2BB4-7D0E-4D1A-A82C-4492FD736C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2DDADB-3108-4CE4-8CB4-9BF7B267FBC0}" type="pres">
      <dgm:prSet presAssocID="{9A3E0A04-8F62-496E-8D3A-0E6C2F52B550}" presName="spacer" presStyleCnt="0"/>
      <dgm:spPr/>
    </dgm:pt>
    <dgm:pt modelId="{E9B278CE-891D-4F60-8BA6-913357F2C8D2}" type="pres">
      <dgm:prSet presAssocID="{81A4740C-782F-4655-BA59-7B1DACB9B9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30E116-079A-4428-A129-85AF3E3FA5BE}" type="presOf" srcId="{A6F25437-D66B-49C0-997C-423EF232958C}" destId="{01B2B6A2-33CF-47D4-A0DE-A1DE42A08801}" srcOrd="0" destOrd="0" presId="urn:microsoft.com/office/officeart/2005/8/layout/vList2"/>
    <dgm:cxn modelId="{A539821F-A405-49D2-98A7-39EB02EEAA51}" type="presOf" srcId="{81A4740C-782F-4655-BA59-7B1DACB9B9FB}" destId="{E9B278CE-891D-4F60-8BA6-913357F2C8D2}" srcOrd="0" destOrd="0" presId="urn:microsoft.com/office/officeart/2005/8/layout/vList2"/>
    <dgm:cxn modelId="{1E08D239-DC5A-4F69-8551-6B25963D25E4}" srcId="{3D6B0FD4-05FF-48C9-9501-7E9FE8C24080}" destId="{81A4740C-782F-4655-BA59-7B1DACB9B9FB}" srcOrd="3" destOrd="0" parTransId="{0C8D3EC4-C292-4DE0-B4CC-1727D77E9DE8}" sibTransId="{6DBF264F-8175-4638-9570-F67F3A58AE7B}"/>
    <dgm:cxn modelId="{11C5234E-E6D5-450A-A9A7-BCD7F83F3D64}" type="presOf" srcId="{10AD2BB4-7D0E-4D1A-A82C-4492FD736C7A}" destId="{A9DCA67E-81BA-4F5E-8945-092A37913BBE}" srcOrd="0" destOrd="0" presId="urn:microsoft.com/office/officeart/2005/8/layout/vList2"/>
    <dgm:cxn modelId="{3254FA74-D0F7-4B56-9262-4ECD0EF2540D}" srcId="{3D6B0FD4-05FF-48C9-9501-7E9FE8C24080}" destId="{A6F25437-D66B-49C0-997C-423EF232958C}" srcOrd="1" destOrd="0" parTransId="{7EDD0FFE-B548-4551-AF0A-7A4DA441846B}" sibTransId="{8C65E764-560C-4488-91EB-54606F7506B9}"/>
    <dgm:cxn modelId="{CBB1A182-01B7-449D-8580-47A2E7CC2BB0}" srcId="{3D6B0FD4-05FF-48C9-9501-7E9FE8C24080}" destId="{8C9334F5-4DC4-4982-8A38-8DE795E54219}" srcOrd="0" destOrd="0" parTransId="{C35E6501-0378-4F69-85A1-E8E652AC7D58}" sibTransId="{A1166AFB-0385-4D48-AB11-C3F2EC317013}"/>
    <dgm:cxn modelId="{9C585696-9C0F-4FE3-9A66-CFB148A58CE7}" srcId="{3D6B0FD4-05FF-48C9-9501-7E9FE8C24080}" destId="{10AD2BB4-7D0E-4D1A-A82C-4492FD736C7A}" srcOrd="2" destOrd="0" parTransId="{7DE018B7-9724-46D0-8AFA-34787709C425}" sibTransId="{9A3E0A04-8F62-496E-8D3A-0E6C2F52B550}"/>
    <dgm:cxn modelId="{D1B2EEAF-6B40-4F0B-A679-E1CE676E482D}" type="presOf" srcId="{8C9334F5-4DC4-4982-8A38-8DE795E54219}" destId="{A598CB6A-0D7A-41FB-AEBC-AFB91CA222B0}" srcOrd="0" destOrd="0" presId="urn:microsoft.com/office/officeart/2005/8/layout/vList2"/>
    <dgm:cxn modelId="{7E67F8BA-06C1-4706-BEAD-86D03964B6FD}" type="presOf" srcId="{3D6B0FD4-05FF-48C9-9501-7E9FE8C24080}" destId="{ED99D18C-0ECF-4113-8AFF-A9E15FACCF99}" srcOrd="0" destOrd="0" presId="urn:microsoft.com/office/officeart/2005/8/layout/vList2"/>
    <dgm:cxn modelId="{686F941E-E600-4E8F-8A25-F3A2D15D6752}" type="presParOf" srcId="{ED99D18C-0ECF-4113-8AFF-A9E15FACCF99}" destId="{A598CB6A-0D7A-41FB-AEBC-AFB91CA222B0}" srcOrd="0" destOrd="0" presId="urn:microsoft.com/office/officeart/2005/8/layout/vList2"/>
    <dgm:cxn modelId="{4683627F-8F62-4FA0-B024-8237A5B5434C}" type="presParOf" srcId="{ED99D18C-0ECF-4113-8AFF-A9E15FACCF99}" destId="{91D2870C-B7B2-4D6C-8E9D-8CFC6FE7563B}" srcOrd="1" destOrd="0" presId="urn:microsoft.com/office/officeart/2005/8/layout/vList2"/>
    <dgm:cxn modelId="{363E67FD-3951-48F1-9FA8-14EC0916E86A}" type="presParOf" srcId="{ED99D18C-0ECF-4113-8AFF-A9E15FACCF99}" destId="{01B2B6A2-33CF-47D4-A0DE-A1DE42A08801}" srcOrd="2" destOrd="0" presId="urn:microsoft.com/office/officeart/2005/8/layout/vList2"/>
    <dgm:cxn modelId="{32DEAE9B-E2C7-47D6-835E-C8242FCA3C41}" type="presParOf" srcId="{ED99D18C-0ECF-4113-8AFF-A9E15FACCF99}" destId="{60E30727-29DC-4B01-AA79-F7F731075E7B}" srcOrd="3" destOrd="0" presId="urn:microsoft.com/office/officeart/2005/8/layout/vList2"/>
    <dgm:cxn modelId="{722147C6-49FA-4991-977F-5CE4BBD4743A}" type="presParOf" srcId="{ED99D18C-0ECF-4113-8AFF-A9E15FACCF99}" destId="{A9DCA67E-81BA-4F5E-8945-092A37913BBE}" srcOrd="4" destOrd="0" presId="urn:microsoft.com/office/officeart/2005/8/layout/vList2"/>
    <dgm:cxn modelId="{8E4DDC97-0FFF-4188-86C6-FD85D4D41BB7}" type="presParOf" srcId="{ED99D18C-0ECF-4113-8AFF-A9E15FACCF99}" destId="{442DDADB-3108-4CE4-8CB4-9BF7B267FBC0}" srcOrd="5" destOrd="0" presId="urn:microsoft.com/office/officeart/2005/8/layout/vList2"/>
    <dgm:cxn modelId="{60412FB3-0485-4559-A53C-7A129404DA21}" type="presParOf" srcId="{ED99D18C-0ECF-4113-8AFF-A9E15FACCF99}" destId="{E9B278CE-891D-4F60-8BA6-913357F2C8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98413-3B8A-4066-9825-51CD3D95AD6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6B5F13-4158-4801-B9E4-462BFAF7019C}">
      <dgm:prSet/>
      <dgm:spPr/>
      <dgm:t>
        <a:bodyPr/>
        <a:lstStyle/>
        <a:p>
          <a:r>
            <a:rPr lang="en-US"/>
            <a:t>Safety </a:t>
          </a:r>
          <a:r>
            <a:rPr lang="en-US">
              <a:latin typeface="Calibri Light" panose="020F0302020204030204"/>
            </a:rPr>
            <a:t>First</a:t>
          </a:r>
          <a:endParaRPr lang="en-US"/>
        </a:p>
      </dgm:t>
    </dgm:pt>
    <dgm:pt modelId="{54E860C7-B56D-4BEB-998C-0E5B8293C724}" type="parTrans" cxnId="{4CA01E2A-0825-4691-B826-A71F7E6849CF}">
      <dgm:prSet/>
      <dgm:spPr/>
      <dgm:t>
        <a:bodyPr/>
        <a:lstStyle/>
        <a:p>
          <a:endParaRPr lang="en-US"/>
        </a:p>
      </dgm:t>
    </dgm:pt>
    <dgm:pt modelId="{0D9BE067-C037-4893-BDE2-F2FDB02746D5}" type="sibTrans" cxnId="{4CA01E2A-0825-4691-B826-A71F7E6849CF}">
      <dgm:prSet/>
      <dgm:spPr/>
      <dgm:t>
        <a:bodyPr/>
        <a:lstStyle/>
        <a:p>
          <a:endParaRPr lang="en-US"/>
        </a:p>
      </dgm:t>
    </dgm:pt>
    <dgm:pt modelId="{1A171CF0-DA27-4CDC-B5A2-516D2CDA336F}">
      <dgm:prSet/>
      <dgm:spPr/>
      <dgm:t>
        <a:bodyPr/>
        <a:lstStyle/>
        <a:p>
          <a:r>
            <a:rPr lang="en-US"/>
            <a:t>Be Proactive</a:t>
          </a:r>
        </a:p>
      </dgm:t>
    </dgm:pt>
    <dgm:pt modelId="{7BCEE32C-B5F7-4A7B-8B21-C484BFD5174F}" type="parTrans" cxnId="{1C5B4BE4-ED16-4D54-AEEA-4AF0A7B55CCC}">
      <dgm:prSet/>
      <dgm:spPr/>
      <dgm:t>
        <a:bodyPr/>
        <a:lstStyle/>
        <a:p>
          <a:endParaRPr lang="en-US"/>
        </a:p>
      </dgm:t>
    </dgm:pt>
    <dgm:pt modelId="{0F57CEED-D5AA-423B-937C-BF84EDCD8F97}" type="sibTrans" cxnId="{1C5B4BE4-ED16-4D54-AEEA-4AF0A7B55CCC}">
      <dgm:prSet/>
      <dgm:spPr/>
      <dgm:t>
        <a:bodyPr/>
        <a:lstStyle/>
        <a:p>
          <a:endParaRPr lang="en-US"/>
        </a:p>
      </dgm:t>
    </dgm:pt>
    <dgm:pt modelId="{D20AED52-93C1-4D38-BEC6-C032DD0C5610}">
      <dgm:prSet/>
      <dgm:spPr/>
      <dgm:t>
        <a:bodyPr/>
        <a:lstStyle/>
        <a:p>
          <a:r>
            <a:rPr lang="en-US"/>
            <a:t>Be Direct</a:t>
          </a:r>
        </a:p>
      </dgm:t>
    </dgm:pt>
    <dgm:pt modelId="{ACCCB116-F4A1-40F3-8C27-7135A3D1D362}" type="parTrans" cxnId="{EA4ABA5C-2C52-472D-A3FF-8842DCBA21BB}">
      <dgm:prSet/>
      <dgm:spPr/>
      <dgm:t>
        <a:bodyPr/>
        <a:lstStyle/>
        <a:p>
          <a:endParaRPr lang="en-US"/>
        </a:p>
      </dgm:t>
    </dgm:pt>
    <dgm:pt modelId="{341A3070-C91E-48BA-8670-09E36B815B51}" type="sibTrans" cxnId="{EA4ABA5C-2C52-472D-A3FF-8842DCBA21BB}">
      <dgm:prSet/>
      <dgm:spPr/>
      <dgm:t>
        <a:bodyPr/>
        <a:lstStyle/>
        <a:p>
          <a:endParaRPr lang="en-US"/>
        </a:p>
      </dgm:t>
    </dgm:pt>
    <dgm:pt modelId="{6B30F6F3-F152-4DB1-828E-3B2C10825050}">
      <dgm:prSet/>
      <dgm:spPr/>
      <dgm:t>
        <a:bodyPr/>
        <a:lstStyle/>
        <a:p>
          <a:r>
            <a:rPr lang="en-US"/>
            <a:t>Active Listening</a:t>
          </a:r>
        </a:p>
      </dgm:t>
    </dgm:pt>
    <dgm:pt modelId="{8EE607A7-DF00-4C73-9942-67308E278F58}" type="parTrans" cxnId="{CBF7B15C-F43C-4854-9718-5FF0C4AD054A}">
      <dgm:prSet/>
      <dgm:spPr/>
      <dgm:t>
        <a:bodyPr/>
        <a:lstStyle/>
        <a:p>
          <a:endParaRPr lang="en-US"/>
        </a:p>
      </dgm:t>
    </dgm:pt>
    <dgm:pt modelId="{ACDB6294-41E7-4F1A-B27F-283E82DB42AB}" type="sibTrans" cxnId="{CBF7B15C-F43C-4854-9718-5FF0C4AD054A}">
      <dgm:prSet/>
      <dgm:spPr/>
      <dgm:t>
        <a:bodyPr/>
        <a:lstStyle/>
        <a:p>
          <a:endParaRPr lang="en-US"/>
        </a:p>
      </dgm:t>
    </dgm:pt>
    <dgm:pt modelId="{705B2F09-48CE-4C0F-974E-89E062346BCB}">
      <dgm:prSet/>
      <dgm:spPr/>
      <dgm:t>
        <a:bodyPr/>
        <a:lstStyle/>
        <a:p>
          <a:r>
            <a:rPr lang="en-US"/>
            <a:t>Concrete Help</a:t>
          </a:r>
        </a:p>
      </dgm:t>
    </dgm:pt>
    <dgm:pt modelId="{E950DD99-82C6-480E-99F5-20CE3DE8A777}" type="parTrans" cxnId="{B8ED2114-6D8E-4597-9A1D-D2B0B5AD8DAD}">
      <dgm:prSet/>
      <dgm:spPr/>
      <dgm:t>
        <a:bodyPr/>
        <a:lstStyle/>
        <a:p>
          <a:endParaRPr lang="en-US"/>
        </a:p>
      </dgm:t>
    </dgm:pt>
    <dgm:pt modelId="{DFE5E144-23E4-4A11-99BE-D26BE834F323}" type="sibTrans" cxnId="{B8ED2114-6D8E-4597-9A1D-D2B0B5AD8DAD}">
      <dgm:prSet/>
      <dgm:spPr/>
      <dgm:t>
        <a:bodyPr/>
        <a:lstStyle/>
        <a:p>
          <a:endParaRPr lang="en-US"/>
        </a:p>
      </dgm:t>
    </dgm:pt>
    <dgm:pt modelId="{AAE11247-1915-4C4A-8F07-3179277E458F}">
      <dgm:prSet/>
      <dgm:spPr/>
      <dgm:t>
        <a:bodyPr/>
        <a:lstStyle/>
        <a:p>
          <a:r>
            <a:rPr lang="en-US"/>
            <a:t>Consultation &amp; Documentation</a:t>
          </a:r>
        </a:p>
      </dgm:t>
    </dgm:pt>
    <dgm:pt modelId="{DF377453-03BD-493E-BE29-F91E71EE4FF2}" type="parTrans" cxnId="{9DFF49E8-9577-43CF-ACC5-F0DA1071EC9A}">
      <dgm:prSet/>
      <dgm:spPr/>
      <dgm:t>
        <a:bodyPr/>
        <a:lstStyle/>
        <a:p>
          <a:endParaRPr lang="en-US"/>
        </a:p>
      </dgm:t>
    </dgm:pt>
    <dgm:pt modelId="{ECAA3163-544C-4BD1-BEC1-C5EC701BA1D3}" type="sibTrans" cxnId="{9DFF49E8-9577-43CF-ACC5-F0DA1071EC9A}">
      <dgm:prSet/>
      <dgm:spPr/>
      <dgm:t>
        <a:bodyPr/>
        <a:lstStyle/>
        <a:p>
          <a:endParaRPr lang="en-US"/>
        </a:p>
      </dgm:t>
    </dgm:pt>
    <dgm:pt modelId="{5F75B7C6-9A9B-47A5-8230-15BDD4833CAB}">
      <dgm:prSet/>
      <dgm:spPr/>
      <dgm:t>
        <a:bodyPr/>
        <a:lstStyle/>
        <a:p>
          <a:r>
            <a:rPr lang="en-US"/>
            <a:t>Share What You Know</a:t>
          </a:r>
        </a:p>
      </dgm:t>
    </dgm:pt>
    <dgm:pt modelId="{3060E2BB-ACB5-41D0-BAEB-CDE623D9DDE0}" type="parTrans" cxnId="{642609C9-5192-460C-9981-EB08CE733498}">
      <dgm:prSet/>
      <dgm:spPr/>
      <dgm:t>
        <a:bodyPr/>
        <a:lstStyle/>
        <a:p>
          <a:endParaRPr lang="en-US"/>
        </a:p>
      </dgm:t>
    </dgm:pt>
    <dgm:pt modelId="{E0BA063F-4BA4-4118-87EA-EF3FF850B05A}" type="sibTrans" cxnId="{642609C9-5192-460C-9981-EB08CE733498}">
      <dgm:prSet/>
      <dgm:spPr/>
      <dgm:t>
        <a:bodyPr/>
        <a:lstStyle/>
        <a:p>
          <a:endParaRPr lang="en-US"/>
        </a:p>
      </dgm:t>
    </dgm:pt>
    <dgm:pt modelId="{EE47B27E-FAE8-457A-B3B3-72B6DB33205F}" type="pres">
      <dgm:prSet presAssocID="{34598413-3B8A-4066-9825-51CD3D95AD6B}" presName="Name0" presStyleCnt="0">
        <dgm:presLayoutVars>
          <dgm:dir/>
          <dgm:resizeHandles val="exact"/>
        </dgm:presLayoutVars>
      </dgm:prSet>
      <dgm:spPr/>
    </dgm:pt>
    <dgm:pt modelId="{89FFC079-A4A1-4AD2-800F-8904904E9067}" type="pres">
      <dgm:prSet presAssocID="{426B5F13-4158-4801-B9E4-462BFAF7019C}" presName="node" presStyleLbl="node1" presStyleIdx="0" presStyleCnt="7">
        <dgm:presLayoutVars>
          <dgm:bulletEnabled val="1"/>
        </dgm:presLayoutVars>
      </dgm:prSet>
      <dgm:spPr/>
    </dgm:pt>
    <dgm:pt modelId="{B6088703-A520-4BAE-ABF1-DA72AB587DBB}" type="pres">
      <dgm:prSet presAssocID="{0D9BE067-C037-4893-BDE2-F2FDB02746D5}" presName="sibTrans" presStyleLbl="sibTrans1D1" presStyleIdx="0" presStyleCnt="6"/>
      <dgm:spPr/>
    </dgm:pt>
    <dgm:pt modelId="{D01A3A65-797B-49CC-8358-605C183CB5C6}" type="pres">
      <dgm:prSet presAssocID="{0D9BE067-C037-4893-BDE2-F2FDB02746D5}" presName="connectorText" presStyleLbl="sibTrans1D1" presStyleIdx="0" presStyleCnt="6"/>
      <dgm:spPr/>
    </dgm:pt>
    <dgm:pt modelId="{5A21C500-F234-427E-BD88-9F678790153F}" type="pres">
      <dgm:prSet presAssocID="{1A171CF0-DA27-4CDC-B5A2-516D2CDA336F}" presName="node" presStyleLbl="node1" presStyleIdx="1" presStyleCnt="7">
        <dgm:presLayoutVars>
          <dgm:bulletEnabled val="1"/>
        </dgm:presLayoutVars>
      </dgm:prSet>
      <dgm:spPr/>
    </dgm:pt>
    <dgm:pt modelId="{F62B3EAF-9AF7-48E3-B93F-391BEF51149E}" type="pres">
      <dgm:prSet presAssocID="{0F57CEED-D5AA-423B-937C-BF84EDCD8F97}" presName="sibTrans" presStyleLbl="sibTrans1D1" presStyleIdx="1" presStyleCnt="6"/>
      <dgm:spPr/>
    </dgm:pt>
    <dgm:pt modelId="{FCC2C129-3B25-4965-89A3-AE47CEF88405}" type="pres">
      <dgm:prSet presAssocID="{0F57CEED-D5AA-423B-937C-BF84EDCD8F97}" presName="connectorText" presStyleLbl="sibTrans1D1" presStyleIdx="1" presStyleCnt="6"/>
      <dgm:spPr/>
    </dgm:pt>
    <dgm:pt modelId="{BE0DD3C0-8119-4FBF-BDF5-DC184027D699}" type="pres">
      <dgm:prSet presAssocID="{D20AED52-93C1-4D38-BEC6-C032DD0C5610}" presName="node" presStyleLbl="node1" presStyleIdx="2" presStyleCnt="7">
        <dgm:presLayoutVars>
          <dgm:bulletEnabled val="1"/>
        </dgm:presLayoutVars>
      </dgm:prSet>
      <dgm:spPr/>
    </dgm:pt>
    <dgm:pt modelId="{D4E1C55A-74DC-4E39-97AC-79EB43664ED7}" type="pres">
      <dgm:prSet presAssocID="{341A3070-C91E-48BA-8670-09E36B815B51}" presName="sibTrans" presStyleLbl="sibTrans1D1" presStyleIdx="2" presStyleCnt="6"/>
      <dgm:spPr/>
    </dgm:pt>
    <dgm:pt modelId="{C2508DB7-EA0D-464C-96F0-614EC417F9E2}" type="pres">
      <dgm:prSet presAssocID="{341A3070-C91E-48BA-8670-09E36B815B51}" presName="connectorText" presStyleLbl="sibTrans1D1" presStyleIdx="2" presStyleCnt="6"/>
      <dgm:spPr/>
    </dgm:pt>
    <dgm:pt modelId="{D26C781F-3105-4BDD-A2B9-96A662DA1663}" type="pres">
      <dgm:prSet presAssocID="{6B30F6F3-F152-4DB1-828E-3B2C10825050}" presName="node" presStyleLbl="node1" presStyleIdx="3" presStyleCnt="7">
        <dgm:presLayoutVars>
          <dgm:bulletEnabled val="1"/>
        </dgm:presLayoutVars>
      </dgm:prSet>
      <dgm:spPr/>
    </dgm:pt>
    <dgm:pt modelId="{BAADD679-7359-4BED-A578-6415EA4DE6F8}" type="pres">
      <dgm:prSet presAssocID="{ACDB6294-41E7-4F1A-B27F-283E82DB42AB}" presName="sibTrans" presStyleLbl="sibTrans1D1" presStyleIdx="3" presStyleCnt="6"/>
      <dgm:spPr/>
    </dgm:pt>
    <dgm:pt modelId="{402CB7D0-0280-4386-81A2-D8138229F309}" type="pres">
      <dgm:prSet presAssocID="{ACDB6294-41E7-4F1A-B27F-283E82DB42AB}" presName="connectorText" presStyleLbl="sibTrans1D1" presStyleIdx="3" presStyleCnt="6"/>
      <dgm:spPr/>
    </dgm:pt>
    <dgm:pt modelId="{445DAC99-A168-4271-A1A8-B4FC641D3FD5}" type="pres">
      <dgm:prSet presAssocID="{705B2F09-48CE-4C0F-974E-89E062346BCB}" presName="node" presStyleLbl="node1" presStyleIdx="4" presStyleCnt="7">
        <dgm:presLayoutVars>
          <dgm:bulletEnabled val="1"/>
        </dgm:presLayoutVars>
      </dgm:prSet>
      <dgm:spPr/>
    </dgm:pt>
    <dgm:pt modelId="{9E0B1323-0176-4751-BD4D-33E347278B93}" type="pres">
      <dgm:prSet presAssocID="{DFE5E144-23E4-4A11-99BE-D26BE834F323}" presName="sibTrans" presStyleLbl="sibTrans1D1" presStyleIdx="4" presStyleCnt="6"/>
      <dgm:spPr/>
    </dgm:pt>
    <dgm:pt modelId="{265E7752-67B4-4078-9B54-179D37CF0BBE}" type="pres">
      <dgm:prSet presAssocID="{DFE5E144-23E4-4A11-99BE-D26BE834F323}" presName="connectorText" presStyleLbl="sibTrans1D1" presStyleIdx="4" presStyleCnt="6"/>
      <dgm:spPr/>
    </dgm:pt>
    <dgm:pt modelId="{125DCB3C-8E1C-4BF5-8C99-EC1C1A1CFC8B}" type="pres">
      <dgm:prSet presAssocID="{AAE11247-1915-4C4A-8F07-3179277E458F}" presName="node" presStyleLbl="node1" presStyleIdx="5" presStyleCnt="7">
        <dgm:presLayoutVars>
          <dgm:bulletEnabled val="1"/>
        </dgm:presLayoutVars>
      </dgm:prSet>
      <dgm:spPr/>
    </dgm:pt>
    <dgm:pt modelId="{BE41E36B-4D68-4085-BE33-214233626D2A}" type="pres">
      <dgm:prSet presAssocID="{ECAA3163-544C-4BD1-BEC1-C5EC701BA1D3}" presName="sibTrans" presStyleLbl="sibTrans1D1" presStyleIdx="5" presStyleCnt="6"/>
      <dgm:spPr/>
    </dgm:pt>
    <dgm:pt modelId="{D9D137B9-A6AB-432C-B2C5-0A464D8EB392}" type="pres">
      <dgm:prSet presAssocID="{ECAA3163-544C-4BD1-BEC1-C5EC701BA1D3}" presName="connectorText" presStyleLbl="sibTrans1D1" presStyleIdx="5" presStyleCnt="6"/>
      <dgm:spPr/>
    </dgm:pt>
    <dgm:pt modelId="{8B88DA14-7C7B-45FD-BCC4-FFBD5B54AFCD}" type="pres">
      <dgm:prSet presAssocID="{5F75B7C6-9A9B-47A5-8230-15BDD4833CAB}" presName="node" presStyleLbl="node1" presStyleIdx="6" presStyleCnt="7">
        <dgm:presLayoutVars>
          <dgm:bulletEnabled val="1"/>
        </dgm:presLayoutVars>
      </dgm:prSet>
      <dgm:spPr/>
    </dgm:pt>
  </dgm:ptLst>
  <dgm:cxnLst>
    <dgm:cxn modelId="{CD1C5804-55DC-47E2-86FE-3C04B414408D}" type="presOf" srcId="{0F57CEED-D5AA-423B-937C-BF84EDCD8F97}" destId="{F62B3EAF-9AF7-48E3-B93F-391BEF51149E}" srcOrd="0" destOrd="0" presId="urn:microsoft.com/office/officeart/2016/7/layout/RepeatingBendingProcessNew"/>
    <dgm:cxn modelId="{EBD13A0A-093A-415C-B801-C4B780F3AFA5}" type="presOf" srcId="{D20AED52-93C1-4D38-BEC6-C032DD0C5610}" destId="{BE0DD3C0-8119-4FBF-BDF5-DC184027D699}" srcOrd="0" destOrd="0" presId="urn:microsoft.com/office/officeart/2016/7/layout/RepeatingBendingProcessNew"/>
    <dgm:cxn modelId="{B8ED2114-6D8E-4597-9A1D-D2B0B5AD8DAD}" srcId="{34598413-3B8A-4066-9825-51CD3D95AD6B}" destId="{705B2F09-48CE-4C0F-974E-89E062346BCB}" srcOrd="4" destOrd="0" parTransId="{E950DD99-82C6-480E-99F5-20CE3DE8A777}" sibTransId="{DFE5E144-23E4-4A11-99BE-D26BE834F323}"/>
    <dgm:cxn modelId="{D8594426-E494-4C5D-9F6C-0B88439F6399}" type="presOf" srcId="{5F75B7C6-9A9B-47A5-8230-15BDD4833CAB}" destId="{8B88DA14-7C7B-45FD-BCC4-FFBD5B54AFCD}" srcOrd="0" destOrd="0" presId="urn:microsoft.com/office/officeart/2016/7/layout/RepeatingBendingProcessNew"/>
    <dgm:cxn modelId="{4CA01E2A-0825-4691-B826-A71F7E6849CF}" srcId="{34598413-3B8A-4066-9825-51CD3D95AD6B}" destId="{426B5F13-4158-4801-B9E4-462BFAF7019C}" srcOrd="0" destOrd="0" parTransId="{54E860C7-B56D-4BEB-998C-0E5B8293C724}" sibTransId="{0D9BE067-C037-4893-BDE2-F2FDB02746D5}"/>
    <dgm:cxn modelId="{E864BB36-DFF7-4CF0-B832-1FD35D49EB63}" type="presOf" srcId="{705B2F09-48CE-4C0F-974E-89E062346BCB}" destId="{445DAC99-A168-4271-A1A8-B4FC641D3FD5}" srcOrd="0" destOrd="0" presId="urn:microsoft.com/office/officeart/2016/7/layout/RepeatingBendingProcessNew"/>
    <dgm:cxn modelId="{CBF7B15C-F43C-4854-9718-5FF0C4AD054A}" srcId="{34598413-3B8A-4066-9825-51CD3D95AD6B}" destId="{6B30F6F3-F152-4DB1-828E-3B2C10825050}" srcOrd="3" destOrd="0" parTransId="{8EE607A7-DF00-4C73-9942-67308E278F58}" sibTransId="{ACDB6294-41E7-4F1A-B27F-283E82DB42AB}"/>
    <dgm:cxn modelId="{EA4ABA5C-2C52-472D-A3FF-8842DCBA21BB}" srcId="{34598413-3B8A-4066-9825-51CD3D95AD6B}" destId="{D20AED52-93C1-4D38-BEC6-C032DD0C5610}" srcOrd="2" destOrd="0" parTransId="{ACCCB116-F4A1-40F3-8C27-7135A3D1D362}" sibTransId="{341A3070-C91E-48BA-8670-09E36B815B51}"/>
    <dgm:cxn modelId="{43577545-EB03-4261-9574-1BF945329E6F}" type="presOf" srcId="{DFE5E144-23E4-4A11-99BE-D26BE834F323}" destId="{9E0B1323-0176-4751-BD4D-33E347278B93}" srcOrd="0" destOrd="0" presId="urn:microsoft.com/office/officeart/2016/7/layout/RepeatingBendingProcessNew"/>
    <dgm:cxn modelId="{0E2D9145-74FF-4FFC-8343-704EAEBFE9E7}" type="presOf" srcId="{34598413-3B8A-4066-9825-51CD3D95AD6B}" destId="{EE47B27E-FAE8-457A-B3B3-72B6DB33205F}" srcOrd="0" destOrd="0" presId="urn:microsoft.com/office/officeart/2016/7/layout/RepeatingBendingProcessNew"/>
    <dgm:cxn modelId="{D126FA66-5BF4-471C-B02E-E3254727E236}" type="presOf" srcId="{1A171CF0-DA27-4CDC-B5A2-516D2CDA336F}" destId="{5A21C500-F234-427E-BD88-9F678790153F}" srcOrd="0" destOrd="0" presId="urn:microsoft.com/office/officeart/2016/7/layout/RepeatingBendingProcessNew"/>
    <dgm:cxn modelId="{ABD6C56F-1504-433B-A402-99D363D92592}" type="presOf" srcId="{ACDB6294-41E7-4F1A-B27F-283E82DB42AB}" destId="{402CB7D0-0280-4386-81A2-D8138229F309}" srcOrd="1" destOrd="0" presId="urn:microsoft.com/office/officeart/2016/7/layout/RepeatingBendingProcessNew"/>
    <dgm:cxn modelId="{9DFAFB78-6B0D-4B8F-A7FD-9A9742FB47AA}" type="presOf" srcId="{DFE5E144-23E4-4A11-99BE-D26BE834F323}" destId="{265E7752-67B4-4078-9B54-179D37CF0BBE}" srcOrd="1" destOrd="0" presId="urn:microsoft.com/office/officeart/2016/7/layout/RepeatingBendingProcessNew"/>
    <dgm:cxn modelId="{50DD628B-B91E-43F3-9EE5-658EFD81AB4E}" type="presOf" srcId="{6B30F6F3-F152-4DB1-828E-3B2C10825050}" destId="{D26C781F-3105-4BDD-A2B9-96A662DA1663}" srcOrd="0" destOrd="0" presId="urn:microsoft.com/office/officeart/2016/7/layout/RepeatingBendingProcessNew"/>
    <dgm:cxn modelId="{57C1C28C-74A1-4FA2-88D6-4F087C2BC1FB}" type="presOf" srcId="{341A3070-C91E-48BA-8670-09E36B815B51}" destId="{D4E1C55A-74DC-4E39-97AC-79EB43664ED7}" srcOrd="0" destOrd="0" presId="urn:microsoft.com/office/officeart/2016/7/layout/RepeatingBendingProcessNew"/>
    <dgm:cxn modelId="{7E9A15A0-824E-4AB6-94BB-69DA5BF7A0A8}" type="presOf" srcId="{426B5F13-4158-4801-B9E4-462BFAF7019C}" destId="{89FFC079-A4A1-4AD2-800F-8904904E9067}" srcOrd="0" destOrd="0" presId="urn:microsoft.com/office/officeart/2016/7/layout/RepeatingBendingProcessNew"/>
    <dgm:cxn modelId="{9F169CAB-8EBB-40D4-95D1-58E562573DF1}" type="presOf" srcId="{0D9BE067-C037-4893-BDE2-F2FDB02746D5}" destId="{B6088703-A520-4BAE-ABF1-DA72AB587DBB}" srcOrd="0" destOrd="0" presId="urn:microsoft.com/office/officeart/2016/7/layout/RepeatingBendingProcessNew"/>
    <dgm:cxn modelId="{7C7627B1-D1B4-42C5-A1A3-60746D3D7EFF}" type="presOf" srcId="{ACDB6294-41E7-4F1A-B27F-283E82DB42AB}" destId="{BAADD679-7359-4BED-A578-6415EA4DE6F8}" srcOrd="0" destOrd="0" presId="urn:microsoft.com/office/officeart/2016/7/layout/RepeatingBendingProcessNew"/>
    <dgm:cxn modelId="{642609C9-5192-460C-9981-EB08CE733498}" srcId="{34598413-3B8A-4066-9825-51CD3D95AD6B}" destId="{5F75B7C6-9A9B-47A5-8230-15BDD4833CAB}" srcOrd="6" destOrd="0" parTransId="{3060E2BB-ACB5-41D0-BAEB-CDE623D9DDE0}" sibTransId="{E0BA063F-4BA4-4118-87EA-EF3FF850B05A}"/>
    <dgm:cxn modelId="{5EB1AFD4-CBBE-492F-BBFD-8F209C15839C}" type="presOf" srcId="{AAE11247-1915-4C4A-8F07-3179277E458F}" destId="{125DCB3C-8E1C-4BF5-8C99-EC1C1A1CFC8B}" srcOrd="0" destOrd="0" presId="urn:microsoft.com/office/officeart/2016/7/layout/RepeatingBendingProcessNew"/>
    <dgm:cxn modelId="{970B2EDD-C229-4267-A968-2E8DD47547F9}" type="presOf" srcId="{ECAA3163-544C-4BD1-BEC1-C5EC701BA1D3}" destId="{BE41E36B-4D68-4085-BE33-214233626D2A}" srcOrd="0" destOrd="0" presId="urn:microsoft.com/office/officeart/2016/7/layout/RepeatingBendingProcessNew"/>
    <dgm:cxn modelId="{62E0D9DF-C6EA-49A2-84B5-39731595FBF4}" type="presOf" srcId="{341A3070-C91E-48BA-8670-09E36B815B51}" destId="{C2508DB7-EA0D-464C-96F0-614EC417F9E2}" srcOrd="1" destOrd="0" presId="urn:microsoft.com/office/officeart/2016/7/layout/RepeatingBendingProcessNew"/>
    <dgm:cxn modelId="{6D0B47E1-073B-4884-8B38-22C9D9B5F297}" type="presOf" srcId="{0D9BE067-C037-4893-BDE2-F2FDB02746D5}" destId="{D01A3A65-797B-49CC-8358-605C183CB5C6}" srcOrd="1" destOrd="0" presId="urn:microsoft.com/office/officeart/2016/7/layout/RepeatingBendingProcessNew"/>
    <dgm:cxn modelId="{1C5B4BE4-ED16-4D54-AEEA-4AF0A7B55CCC}" srcId="{34598413-3B8A-4066-9825-51CD3D95AD6B}" destId="{1A171CF0-DA27-4CDC-B5A2-516D2CDA336F}" srcOrd="1" destOrd="0" parTransId="{7BCEE32C-B5F7-4A7B-8B21-C484BFD5174F}" sibTransId="{0F57CEED-D5AA-423B-937C-BF84EDCD8F97}"/>
    <dgm:cxn modelId="{9DFF49E8-9577-43CF-ACC5-F0DA1071EC9A}" srcId="{34598413-3B8A-4066-9825-51CD3D95AD6B}" destId="{AAE11247-1915-4C4A-8F07-3179277E458F}" srcOrd="5" destOrd="0" parTransId="{DF377453-03BD-493E-BE29-F91E71EE4FF2}" sibTransId="{ECAA3163-544C-4BD1-BEC1-C5EC701BA1D3}"/>
    <dgm:cxn modelId="{A5330CEC-A2C2-4703-9EC6-6845104E11BD}" type="presOf" srcId="{ECAA3163-544C-4BD1-BEC1-C5EC701BA1D3}" destId="{D9D137B9-A6AB-432C-B2C5-0A464D8EB392}" srcOrd="1" destOrd="0" presId="urn:microsoft.com/office/officeart/2016/7/layout/RepeatingBendingProcessNew"/>
    <dgm:cxn modelId="{2EA212EE-0719-421E-9D7B-09E7C0B58FEC}" type="presOf" srcId="{0F57CEED-D5AA-423B-937C-BF84EDCD8F97}" destId="{FCC2C129-3B25-4965-89A3-AE47CEF88405}" srcOrd="1" destOrd="0" presId="urn:microsoft.com/office/officeart/2016/7/layout/RepeatingBendingProcessNew"/>
    <dgm:cxn modelId="{35326A44-0796-4DD5-BF15-C265784414DB}" type="presParOf" srcId="{EE47B27E-FAE8-457A-B3B3-72B6DB33205F}" destId="{89FFC079-A4A1-4AD2-800F-8904904E9067}" srcOrd="0" destOrd="0" presId="urn:microsoft.com/office/officeart/2016/7/layout/RepeatingBendingProcessNew"/>
    <dgm:cxn modelId="{4F9D467F-0734-4136-BBE5-D47D04F3AEA6}" type="presParOf" srcId="{EE47B27E-FAE8-457A-B3B3-72B6DB33205F}" destId="{B6088703-A520-4BAE-ABF1-DA72AB587DBB}" srcOrd="1" destOrd="0" presId="urn:microsoft.com/office/officeart/2016/7/layout/RepeatingBendingProcessNew"/>
    <dgm:cxn modelId="{E62702CA-12DB-4056-BD4D-DC5A0C86B577}" type="presParOf" srcId="{B6088703-A520-4BAE-ABF1-DA72AB587DBB}" destId="{D01A3A65-797B-49CC-8358-605C183CB5C6}" srcOrd="0" destOrd="0" presId="urn:microsoft.com/office/officeart/2016/7/layout/RepeatingBendingProcessNew"/>
    <dgm:cxn modelId="{D8BC126E-B95F-4A8B-8011-954D8FB42786}" type="presParOf" srcId="{EE47B27E-FAE8-457A-B3B3-72B6DB33205F}" destId="{5A21C500-F234-427E-BD88-9F678790153F}" srcOrd="2" destOrd="0" presId="urn:microsoft.com/office/officeart/2016/7/layout/RepeatingBendingProcessNew"/>
    <dgm:cxn modelId="{5AD4DA86-8560-48BB-91C3-464F11B3C653}" type="presParOf" srcId="{EE47B27E-FAE8-457A-B3B3-72B6DB33205F}" destId="{F62B3EAF-9AF7-48E3-B93F-391BEF51149E}" srcOrd="3" destOrd="0" presId="urn:microsoft.com/office/officeart/2016/7/layout/RepeatingBendingProcessNew"/>
    <dgm:cxn modelId="{26AEC231-B769-4AB6-B60B-9D753519EADF}" type="presParOf" srcId="{F62B3EAF-9AF7-48E3-B93F-391BEF51149E}" destId="{FCC2C129-3B25-4965-89A3-AE47CEF88405}" srcOrd="0" destOrd="0" presId="urn:microsoft.com/office/officeart/2016/7/layout/RepeatingBendingProcessNew"/>
    <dgm:cxn modelId="{4B35DE0C-BDB2-4E36-9148-F0074E0A2307}" type="presParOf" srcId="{EE47B27E-FAE8-457A-B3B3-72B6DB33205F}" destId="{BE0DD3C0-8119-4FBF-BDF5-DC184027D699}" srcOrd="4" destOrd="0" presId="urn:microsoft.com/office/officeart/2016/7/layout/RepeatingBendingProcessNew"/>
    <dgm:cxn modelId="{2AB1022E-D455-46D9-AF15-968EFB08AF87}" type="presParOf" srcId="{EE47B27E-FAE8-457A-B3B3-72B6DB33205F}" destId="{D4E1C55A-74DC-4E39-97AC-79EB43664ED7}" srcOrd="5" destOrd="0" presId="urn:microsoft.com/office/officeart/2016/7/layout/RepeatingBendingProcessNew"/>
    <dgm:cxn modelId="{83DA7E10-08A6-4456-8CF1-62F57F5FA423}" type="presParOf" srcId="{D4E1C55A-74DC-4E39-97AC-79EB43664ED7}" destId="{C2508DB7-EA0D-464C-96F0-614EC417F9E2}" srcOrd="0" destOrd="0" presId="urn:microsoft.com/office/officeart/2016/7/layout/RepeatingBendingProcessNew"/>
    <dgm:cxn modelId="{915627B6-0E91-4C85-81F8-0286ABAE987C}" type="presParOf" srcId="{EE47B27E-FAE8-457A-B3B3-72B6DB33205F}" destId="{D26C781F-3105-4BDD-A2B9-96A662DA1663}" srcOrd="6" destOrd="0" presId="urn:microsoft.com/office/officeart/2016/7/layout/RepeatingBendingProcessNew"/>
    <dgm:cxn modelId="{9CF77E8F-C968-4709-82B7-A8F745423C97}" type="presParOf" srcId="{EE47B27E-FAE8-457A-B3B3-72B6DB33205F}" destId="{BAADD679-7359-4BED-A578-6415EA4DE6F8}" srcOrd="7" destOrd="0" presId="urn:microsoft.com/office/officeart/2016/7/layout/RepeatingBendingProcessNew"/>
    <dgm:cxn modelId="{34D013B5-9356-4BEF-8FD0-4526456BC637}" type="presParOf" srcId="{BAADD679-7359-4BED-A578-6415EA4DE6F8}" destId="{402CB7D0-0280-4386-81A2-D8138229F309}" srcOrd="0" destOrd="0" presId="urn:microsoft.com/office/officeart/2016/7/layout/RepeatingBendingProcessNew"/>
    <dgm:cxn modelId="{207EE297-D766-4243-B51C-E20A8737341D}" type="presParOf" srcId="{EE47B27E-FAE8-457A-B3B3-72B6DB33205F}" destId="{445DAC99-A168-4271-A1A8-B4FC641D3FD5}" srcOrd="8" destOrd="0" presId="urn:microsoft.com/office/officeart/2016/7/layout/RepeatingBendingProcessNew"/>
    <dgm:cxn modelId="{8402C203-FE31-48D5-98BB-219C4D9A2358}" type="presParOf" srcId="{EE47B27E-FAE8-457A-B3B3-72B6DB33205F}" destId="{9E0B1323-0176-4751-BD4D-33E347278B93}" srcOrd="9" destOrd="0" presId="urn:microsoft.com/office/officeart/2016/7/layout/RepeatingBendingProcessNew"/>
    <dgm:cxn modelId="{40107B3D-CFCC-41BB-9EDF-AE9106E17603}" type="presParOf" srcId="{9E0B1323-0176-4751-BD4D-33E347278B93}" destId="{265E7752-67B4-4078-9B54-179D37CF0BBE}" srcOrd="0" destOrd="0" presId="urn:microsoft.com/office/officeart/2016/7/layout/RepeatingBendingProcessNew"/>
    <dgm:cxn modelId="{5534787A-6C70-468E-B3BD-160DFF7D677A}" type="presParOf" srcId="{EE47B27E-FAE8-457A-B3B3-72B6DB33205F}" destId="{125DCB3C-8E1C-4BF5-8C99-EC1C1A1CFC8B}" srcOrd="10" destOrd="0" presId="urn:microsoft.com/office/officeart/2016/7/layout/RepeatingBendingProcessNew"/>
    <dgm:cxn modelId="{27DB1B2A-24C6-47E7-AAA5-7E28198E561A}" type="presParOf" srcId="{EE47B27E-FAE8-457A-B3B3-72B6DB33205F}" destId="{BE41E36B-4D68-4085-BE33-214233626D2A}" srcOrd="11" destOrd="0" presId="urn:microsoft.com/office/officeart/2016/7/layout/RepeatingBendingProcessNew"/>
    <dgm:cxn modelId="{66A7B54F-2E75-4015-871E-D48C1A9FA7A3}" type="presParOf" srcId="{BE41E36B-4D68-4085-BE33-214233626D2A}" destId="{D9D137B9-A6AB-432C-B2C5-0A464D8EB392}" srcOrd="0" destOrd="0" presId="urn:microsoft.com/office/officeart/2016/7/layout/RepeatingBendingProcessNew"/>
    <dgm:cxn modelId="{1BA69992-702F-466B-B513-CD497CB1A233}" type="presParOf" srcId="{EE47B27E-FAE8-457A-B3B3-72B6DB33205F}" destId="{8B88DA14-7C7B-45FD-BCC4-FFBD5B54AFCD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22554E-F68C-468C-9C32-4312EBB448F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0BFA2E-B6B9-472C-BE85-A840B0897E7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Paraphrase</a:t>
          </a:r>
          <a:r>
            <a:rPr lang="en-US" b="0" i="0" u="none" strike="noStrike" cap="none" baseline="0" noProof="0" dirty="0">
              <a:latin typeface="Calibri Light"/>
              <a:cs typeface="Calibri Light"/>
            </a:rPr>
            <a:t> </a:t>
          </a:r>
        </a:p>
      </dgm:t>
    </dgm:pt>
    <dgm:pt modelId="{BEC437C1-1654-4818-ABBE-84BCE9173EF9}" type="parTrans" cxnId="{E662257F-1AA8-4F39-80BA-8290D7D03963}">
      <dgm:prSet/>
      <dgm:spPr/>
      <dgm:t>
        <a:bodyPr/>
        <a:lstStyle/>
        <a:p>
          <a:endParaRPr lang="en-US"/>
        </a:p>
      </dgm:t>
    </dgm:pt>
    <dgm:pt modelId="{EB5E7B2D-68B1-46ED-88B2-BB8F2933138E}" type="sibTrans" cxnId="{E662257F-1AA8-4F39-80BA-8290D7D03963}">
      <dgm:prSet/>
      <dgm:spPr/>
      <dgm:t>
        <a:bodyPr/>
        <a:lstStyle/>
        <a:p>
          <a:endParaRPr lang="en-US"/>
        </a:p>
      </dgm:t>
    </dgm:pt>
    <dgm:pt modelId="{CE05499D-267F-429B-B5F2-02C4DC9E075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Restating what you heard</a:t>
          </a:r>
          <a:endParaRPr lang="en-US"/>
        </a:p>
      </dgm:t>
    </dgm:pt>
    <dgm:pt modelId="{1018019C-4939-4D90-92E2-84D29354E4B8}" type="parTrans" cxnId="{B94021A5-5752-486F-BDEA-91F09D37CCF7}">
      <dgm:prSet/>
      <dgm:spPr/>
      <dgm:t>
        <a:bodyPr/>
        <a:lstStyle/>
        <a:p>
          <a:endParaRPr lang="en-US"/>
        </a:p>
      </dgm:t>
    </dgm:pt>
    <dgm:pt modelId="{F339C951-AB45-4A3F-862E-47D11C6451B5}" type="sibTrans" cxnId="{B94021A5-5752-486F-BDEA-91F09D37CCF7}">
      <dgm:prSet/>
      <dgm:spPr/>
      <dgm:t>
        <a:bodyPr/>
        <a:lstStyle/>
        <a:p>
          <a:endParaRPr lang="en-US"/>
        </a:p>
      </dgm:t>
    </dgm:pt>
    <dgm:pt modelId="{30113523-431E-477E-BE29-1AC5E4C78CC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Probing </a:t>
          </a:r>
          <a:endParaRPr lang="en-US"/>
        </a:p>
      </dgm:t>
    </dgm:pt>
    <dgm:pt modelId="{EC1E7FC4-734D-4E74-B440-DD536BAD60FF}" type="parTrans" cxnId="{3FFFF0FD-895E-42F3-AE93-EA0DDE63144A}">
      <dgm:prSet/>
      <dgm:spPr/>
      <dgm:t>
        <a:bodyPr/>
        <a:lstStyle/>
        <a:p>
          <a:endParaRPr lang="en-US"/>
        </a:p>
      </dgm:t>
    </dgm:pt>
    <dgm:pt modelId="{0BE52EC1-7BE8-457E-A29D-803FD407482F}" type="sibTrans" cxnId="{3FFFF0FD-895E-42F3-AE93-EA0DDE63144A}">
      <dgm:prSet/>
      <dgm:spPr/>
      <dgm:t>
        <a:bodyPr/>
        <a:lstStyle/>
        <a:p>
          <a:endParaRPr lang="en-US"/>
        </a:p>
      </dgm:t>
    </dgm:pt>
    <dgm:pt modelId="{1369442B-2080-4D3B-8686-86B3939A71B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Seek information</a:t>
          </a:r>
          <a:endParaRPr lang="en-US"/>
        </a:p>
      </dgm:t>
    </dgm:pt>
    <dgm:pt modelId="{E58553BB-76D1-468C-9A86-3F290B89F8C9}" type="parTrans" cxnId="{02EA14C1-24F0-4078-996E-1DAD45F1331B}">
      <dgm:prSet/>
      <dgm:spPr/>
      <dgm:t>
        <a:bodyPr/>
        <a:lstStyle/>
        <a:p>
          <a:endParaRPr lang="en-US"/>
        </a:p>
      </dgm:t>
    </dgm:pt>
    <dgm:pt modelId="{BCE5B551-5852-44F9-95C1-4D08EBB3305E}" type="sibTrans" cxnId="{02EA14C1-24F0-4078-996E-1DAD45F1331B}">
      <dgm:prSet/>
      <dgm:spPr/>
      <dgm:t>
        <a:bodyPr/>
        <a:lstStyle/>
        <a:p>
          <a:endParaRPr lang="en-US"/>
        </a:p>
      </dgm:t>
    </dgm:pt>
    <dgm:pt modelId="{67C2FBE4-8179-44D2-A959-A072499B778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Open ended questions</a:t>
          </a:r>
          <a:endParaRPr lang="en-US"/>
        </a:p>
      </dgm:t>
    </dgm:pt>
    <dgm:pt modelId="{33812E6B-3D0F-4890-864F-EC019E886694}" type="parTrans" cxnId="{F996A491-3710-49B8-B9B5-167EBEADFA59}">
      <dgm:prSet/>
      <dgm:spPr/>
      <dgm:t>
        <a:bodyPr/>
        <a:lstStyle/>
        <a:p>
          <a:endParaRPr lang="en-US"/>
        </a:p>
      </dgm:t>
    </dgm:pt>
    <dgm:pt modelId="{D91E1033-0407-4206-A265-B2FF9FCD2B8D}" type="sibTrans" cxnId="{F996A491-3710-49B8-B9B5-167EBEADFA59}">
      <dgm:prSet/>
      <dgm:spPr/>
      <dgm:t>
        <a:bodyPr/>
        <a:lstStyle/>
        <a:p>
          <a:endParaRPr lang="en-US"/>
        </a:p>
      </dgm:t>
    </dgm:pt>
    <dgm:pt modelId="{32559311-C03C-4B9A-806A-259F3665EA6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Assurance </a:t>
          </a:r>
          <a:endParaRPr lang="en-US"/>
        </a:p>
      </dgm:t>
    </dgm:pt>
    <dgm:pt modelId="{0250247F-8FC0-4FBE-8152-17CFEBF255F7}" type="parTrans" cxnId="{91EAAFAB-4D01-44C8-9895-ACE6962F9958}">
      <dgm:prSet/>
      <dgm:spPr/>
      <dgm:t>
        <a:bodyPr/>
        <a:lstStyle/>
        <a:p>
          <a:endParaRPr lang="en-US"/>
        </a:p>
      </dgm:t>
    </dgm:pt>
    <dgm:pt modelId="{B968FFFD-E4BD-4E6B-9BF8-433CC9E479DC}" type="sibTrans" cxnId="{91EAAFAB-4D01-44C8-9895-ACE6962F9958}">
      <dgm:prSet/>
      <dgm:spPr/>
      <dgm:t>
        <a:bodyPr/>
        <a:lstStyle/>
        <a:p>
          <a:endParaRPr lang="en-US"/>
        </a:p>
      </dgm:t>
    </dgm:pt>
    <dgm:pt modelId="{13BA1044-5730-47A0-9FC2-C3FD55A4374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Support and caring</a:t>
          </a:r>
          <a:endParaRPr lang="en-US"/>
        </a:p>
      </dgm:t>
    </dgm:pt>
    <dgm:pt modelId="{F50B92AD-95C6-4A74-ADAA-6A7B70C275F2}" type="parTrans" cxnId="{D7714EAC-51F7-40B6-8B8A-60601659F694}">
      <dgm:prSet/>
      <dgm:spPr/>
      <dgm:t>
        <a:bodyPr/>
        <a:lstStyle/>
        <a:p>
          <a:endParaRPr lang="en-US"/>
        </a:p>
      </dgm:t>
    </dgm:pt>
    <dgm:pt modelId="{9BECF650-19DE-4C79-A83E-CE690A46039E}" type="sibTrans" cxnId="{D7714EAC-51F7-40B6-8B8A-60601659F694}">
      <dgm:prSet/>
      <dgm:spPr/>
      <dgm:t>
        <a:bodyPr/>
        <a:lstStyle/>
        <a:p>
          <a:endParaRPr lang="en-US"/>
        </a:p>
      </dgm:t>
    </dgm:pt>
    <dgm:pt modelId="{D7419062-C800-4A30-9A8C-6F57E03E0E41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Validation</a:t>
          </a:r>
          <a:endParaRPr lang="en-US"/>
        </a:p>
      </dgm:t>
    </dgm:pt>
    <dgm:pt modelId="{2D71546D-878A-40A9-A212-64E33858764B}" type="parTrans" cxnId="{E52258AE-E33A-410B-AB2D-A7C107298F4B}">
      <dgm:prSet/>
      <dgm:spPr/>
      <dgm:t>
        <a:bodyPr/>
        <a:lstStyle/>
        <a:p>
          <a:endParaRPr lang="en-US"/>
        </a:p>
      </dgm:t>
    </dgm:pt>
    <dgm:pt modelId="{9D3D5C92-847B-4A93-879E-9DAD0A02A92A}" type="sibTrans" cxnId="{E52258AE-E33A-410B-AB2D-A7C107298F4B}">
      <dgm:prSet/>
      <dgm:spPr/>
      <dgm:t>
        <a:bodyPr/>
        <a:lstStyle/>
        <a:p>
          <a:endParaRPr lang="en-US"/>
        </a:p>
      </dgm:t>
    </dgm:pt>
    <dgm:pt modelId="{1FBB1024-7328-4FC1-AFFA-D47FEE8230A2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Interpretation</a:t>
          </a:r>
        </a:p>
      </dgm:t>
    </dgm:pt>
    <dgm:pt modelId="{F51CB8E8-0B01-4677-A077-4E694497E1CB}" type="parTrans" cxnId="{D4F7206A-D94B-4B94-B135-A1A4CFA3AEF3}">
      <dgm:prSet/>
      <dgm:spPr/>
    </dgm:pt>
    <dgm:pt modelId="{05D35C64-9CA8-4CA2-BF4A-DAC795E32523}" type="sibTrans" cxnId="{D4F7206A-D94B-4B94-B135-A1A4CFA3AEF3}">
      <dgm:prSet/>
      <dgm:spPr/>
    </dgm:pt>
    <dgm:pt modelId="{F227E59D-2AAF-45F7-92A9-BC8BE3597734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Advice</a:t>
          </a:r>
        </a:p>
      </dgm:t>
    </dgm:pt>
    <dgm:pt modelId="{F4777B26-8E55-4B0A-9270-E06340DD8174}" type="parTrans" cxnId="{0C4AF1E8-5811-4056-8AE0-6B21EBF66DB8}">
      <dgm:prSet/>
      <dgm:spPr/>
    </dgm:pt>
    <dgm:pt modelId="{49DB4805-5ADA-4D01-9FE1-D463CC0BC3E6}" type="sibTrans" cxnId="{0C4AF1E8-5811-4056-8AE0-6B21EBF66DB8}">
      <dgm:prSet/>
      <dgm:spPr/>
    </dgm:pt>
    <dgm:pt modelId="{5704E146-1C4A-4729-9ADB-80BF5D80F96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Explain what problem means</a:t>
          </a:r>
        </a:p>
      </dgm:t>
    </dgm:pt>
    <dgm:pt modelId="{33FA8167-4D49-49ED-B8D1-1AC77EFE3742}" type="parTrans" cxnId="{EB65E97D-6F99-4C6B-8EB6-569B6F186DAA}">
      <dgm:prSet/>
      <dgm:spPr/>
    </dgm:pt>
    <dgm:pt modelId="{FE1D705D-6FA7-4483-86F8-9588C2AC51AA}" type="sibTrans" cxnId="{EB65E97D-6F99-4C6B-8EB6-569B6F186DAA}">
      <dgm:prSet/>
      <dgm:spPr/>
    </dgm:pt>
    <dgm:pt modelId="{93C5B436-56D9-4D03-890C-DE0DE60B2C22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Suggest resource/referrals</a:t>
          </a:r>
        </a:p>
      </dgm:t>
    </dgm:pt>
    <dgm:pt modelId="{68229E18-BCE6-4D72-9A8B-090934604519}" type="parTrans" cxnId="{671B3496-2F58-4437-B56D-4295B1D6E786}">
      <dgm:prSet/>
      <dgm:spPr/>
    </dgm:pt>
    <dgm:pt modelId="{2904520A-8EC0-4853-B2F2-DAF531DBE1CA}" type="sibTrans" cxnId="{671B3496-2F58-4437-B56D-4295B1D6E786}">
      <dgm:prSet/>
      <dgm:spPr/>
    </dgm:pt>
    <dgm:pt modelId="{6C0A0A77-7369-4A6F-A151-EF669698F16D}" type="pres">
      <dgm:prSet presAssocID="{2722554E-F68C-468C-9C32-4312EBB448F3}" presName="Name0" presStyleCnt="0">
        <dgm:presLayoutVars>
          <dgm:dir/>
          <dgm:animLvl val="lvl"/>
          <dgm:resizeHandles val="exact"/>
        </dgm:presLayoutVars>
      </dgm:prSet>
      <dgm:spPr/>
    </dgm:pt>
    <dgm:pt modelId="{802AF7F8-31EC-4DCE-A1BA-E7140ED177B0}" type="pres">
      <dgm:prSet presAssocID="{F227E59D-2AAF-45F7-92A9-BC8BE3597734}" presName="boxAndChildren" presStyleCnt="0"/>
      <dgm:spPr/>
    </dgm:pt>
    <dgm:pt modelId="{6D42E59E-C1BD-4C00-9FB3-B0C1E344FD3C}" type="pres">
      <dgm:prSet presAssocID="{F227E59D-2AAF-45F7-92A9-BC8BE3597734}" presName="parentTextBox" presStyleLbl="alignNode1" presStyleIdx="0" presStyleCnt="5"/>
      <dgm:spPr/>
    </dgm:pt>
    <dgm:pt modelId="{8FB5E865-7DF6-49EB-95E8-56E8C44DB88B}" type="pres">
      <dgm:prSet presAssocID="{F227E59D-2AAF-45F7-92A9-BC8BE3597734}" presName="descendantBox" presStyleLbl="bgAccFollowNode1" presStyleIdx="0" presStyleCnt="5"/>
      <dgm:spPr/>
    </dgm:pt>
    <dgm:pt modelId="{24084AAA-6210-424A-8C19-2E632C73812B}" type="pres">
      <dgm:prSet presAssocID="{05D35C64-9CA8-4CA2-BF4A-DAC795E32523}" presName="sp" presStyleCnt="0"/>
      <dgm:spPr/>
    </dgm:pt>
    <dgm:pt modelId="{F0C44A07-5FEB-4FE1-9E35-9732C4E3EFED}" type="pres">
      <dgm:prSet presAssocID="{1FBB1024-7328-4FC1-AFFA-D47FEE8230A2}" presName="arrowAndChildren" presStyleCnt="0"/>
      <dgm:spPr/>
    </dgm:pt>
    <dgm:pt modelId="{8BCE4B5A-A66D-4FAE-9C90-B1686DF3F1FA}" type="pres">
      <dgm:prSet presAssocID="{1FBB1024-7328-4FC1-AFFA-D47FEE8230A2}" presName="parentTextArrow" presStyleLbl="node1" presStyleIdx="0" presStyleCnt="0"/>
      <dgm:spPr/>
    </dgm:pt>
    <dgm:pt modelId="{0BD344EB-12A2-4907-9A25-8EFEC18D6B17}" type="pres">
      <dgm:prSet presAssocID="{1FBB1024-7328-4FC1-AFFA-D47FEE8230A2}" presName="arrow" presStyleLbl="alignNode1" presStyleIdx="1" presStyleCnt="5"/>
      <dgm:spPr/>
    </dgm:pt>
    <dgm:pt modelId="{AFAA93F6-5F8E-4251-99B7-D90D19489822}" type="pres">
      <dgm:prSet presAssocID="{1FBB1024-7328-4FC1-AFFA-D47FEE8230A2}" presName="descendantArrow" presStyleLbl="bgAccFollowNode1" presStyleIdx="1" presStyleCnt="5"/>
      <dgm:spPr/>
    </dgm:pt>
    <dgm:pt modelId="{98AA872C-6909-44E4-9A32-91F996D91B53}" type="pres">
      <dgm:prSet presAssocID="{B968FFFD-E4BD-4E6B-9BF8-433CC9E479DC}" presName="sp" presStyleCnt="0"/>
      <dgm:spPr/>
    </dgm:pt>
    <dgm:pt modelId="{CCB61715-9F03-423E-9C16-586B954965CA}" type="pres">
      <dgm:prSet presAssocID="{32559311-C03C-4B9A-806A-259F3665EA63}" presName="arrowAndChildren" presStyleCnt="0"/>
      <dgm:spPr/>
    </dgm:pt>
    <dgm:pt modelId="{52097D25-3669-4FCD-B228-6FB47AB9EFCD}" type="pres">
      <dgm:prSet presAssocID="{32559311-C03C-4B9A-806A-259F3665EA63}" presName="parentTextArrow" presStyleLbl="node1" presStyleIdx="0" presStyleCnt="0"/>
      <dgm:spPr/>
    </dgm:pt>
    <dgm:pt modelId="{D7E220BC-C2F3-41C2-B9D9-D52E4515031B}" type="pres">
      <dgm:prSet presAssocID="{32559311-C03C-4B9A-806A-259F3665EA63}" presName="arrow" presStyleLbl="alignNode1" presStyleIdx="2" presStyleCnt="5"/>
      <dgm:spPr/>
    </dgm:pt>
    <dgm:pt modelId="{A8B2B08A-E805-4068-BD71-C3C7E55D5E27}" type="pres">
      <dgm:prSet presAssocID="{32559311-C03C-4B9A-806A-259F3665EA63}" presName="descendantArrow" presStyleLbl="bgAccFollowNode1" presStyleIdx="2" presStyleCnt="5"/>
      <dgm:spPr/>
    </dgm:pt>
    <dgm:pt modelId="{2C752040-56CA-4884-8050-6BB75EF1BCD5}" type="pres">
      <dgm:prSet presAssocID="{0BE52EC1-7BE8-457E-A29D-803FD407482F}" presName="sp" presStyleCnt="0"/>
      <dgm:spPr/>
    </dgm:pt>
    <dgm:pt modelId="{6E4110FC-5B63-425A-B882-CC7723490BAD}" type="pres">
      <dgm:prSet presAssocID="{30113523-431E-477E-BE29-1AC5E4C78CC6}" presName="arrowAndChildren" presStyleCnt="0"/>
      <dgm:spPr/>
    </dgm:pt>
    <dgm:pt modelId="{4AE5F12B-1EE7-438E-83B0-CC98556F70CE}" type="pres">
      <dgm:prSet presAssocID="{30113523-431E-477E-BE29-1AC5E4C78CC6}" presName="parentTextArrow" presStyleLbl="node1" presStyleIdx="0" presStyleCnt="0"/>
      <dgm:spPr/>
    </dgm:pt>
    <dgm:pt modelId="{3D4C7F88-DCF2-4A98-996D-F3BC35B17A05}" type="pres">
      <dgm:prSet presAssocID="{30113523-431E-477E-BE29-1AC5E4C78CC6}" presName="arrow" presStyleLbl="alignNode1" presStyleIdx="3" presStyleCnt="5"/>
      <dgm:spPr/>
    </dgm:pt>
    <dgm:pt modelId="{14DA2650-8F2F-4520-8EEB-0185141BCFE0}" type="pres">
      <dgm:prSet presAssocID="{30113523-431E-477E-BE29-1AC5E4C78CC6}" presName="descendantArrow" presStyleLbl="bgAccFollowNode1" presStyleIdx="3" presStyleCnt="5"/>
      <dgm:spPr/>
    </dgm:pt>
    <dgm:pt modelId="{A4BAC1C4-6C61-49FF-BFFA-0406EB41350B}" type="pres">
      <dgm:prSet presAssocID="{EB5E7B2D-68B1-46ED-88B2-BB8F2933138E}" presName="sp" presStyleCnt="0"/>
      <dgm:spPr/>
    </dgm:pt>
    <dgm:pt modelId="{5FE99937-5559-488A-A4B2-66FA58CF8AAE}" type="pres">
      <dgm:prSet presAssocID="{210BFA2E-B6B9-472C-BE85-A840B0897E75}" presName="arrowAndChildren" presStyleCnt="0"/>
      <dgm:spPr/>
    </dgm:pt>
    <dgm:pt modelId="{E58E3DF7-7370-410F-9E71-D5470CBE1827}" type="pres">
      <dgm:prSet presAssocID="{210BFA2E-B6B9-472C-BE85-A840B0897E75}" presName="parentTextArrow" presStyleLbl="node1" presStyleIdx="0" presStyleCnt="0"/>
      <dgm:spPr/>
    </dgm:pt>
    <dgm:pt modelId="{EFE2C5CC-A6F9-4BD4-B01F-DEB6869A01A8}" type="pres">
      <dgm:prSet presAssocID="{210BFA2E-B6B9-472C-BE85-A840B0897E75}" presName="arrow" presStyleLbl="alignNode1" presStyleIdx="4" presStyleCnt="5"/>
      <dgm:spPr/>
    </dgm:pt>
    <dgm:pt modelId="{93B6FB82-9C5E-4CD9-AFB4-77D6AD81DBDA}" type="pres">
      <dgm:prSet presAssocID="{210BFA2E-B6B9-472C-BE85-A840B0897E75}" presName="descendantArrow" presStyleLbl="bgAccFollowNode1" presStyleIdx="4" presStyleCnt="5"/>
      <dgm:spPr/>
    </dgm:pt>
  </dgm:ptLst>
  <dgm:cxnLst>
    <dgm:cxn modelId="{BAC41E14-F22B-4AC5-AE93-0F5FD82A145A}" type="presOf" srcId="{D7419062-C800-4A30-9A8C-6F57E03E0E41}" destId="{A8B2B08A-E805-4068-BD71-C3C7E55D5E27}" srcOrd="0" destOrd="1" presId="urn:microsoft.com/office/officeart/2016/7/layout/VerticalDownArrowProcess"/>
    <dgm:cxn modelId="{D9288F18-F75C-43F5-B59A-2B92126B09F4}" type="presOf" srcId="{F227E59D-2AAF-45F7-92A9-BC8BE3597734}" destId="{6D42E59E-C1BD-4C00-9FB3-B0C1E344FD3C}" srcOrd="0" destOrd="0" presId="urn:microsoft.com/office/officeart/2016/7/layout/VerticalDownArrowProcess"/>
    <dgm:cxn modelId="{E527A223-BE6E-4C21-9A29-57F45A69FAB0}" type="presOf" srcId="{1FBB1024-7328-4FC1-AFFA-D47FEE8230A2}" destId="{0BD344EB-12A2-4907-9A25-8EFEC18D6B17}" srcOrd="1" destOrd="0" presId="urn:microsoft.com/office/officeart/2016/7/layout/VerticalDownArrowProcess"/>
    <dgm:cxn modelId="{E9DF912D-892E-4C11-9FA0-5D931093A26E}" type="presOf" srcId="{2722554E-F68C-468C-9C32-4312EBB448F3}" destId="{6C0A0A77-7369-4A6F-A151-EF669698F16D}" srcOrd="0" destOrd="0" presId="urn:microsoft.com/office/officeart/2016/7/layout/VerticalDownArrowProcess"/>
    <dgm:cxn modelId="{4915B73F-EE2F-4B8C-9D88-371CFFF5BDCF}" type="presOf" srcId="{5704E146-1C4A-4729-9ADB-80BF5D80F966}" destId="{AFAA93F6-5F8E-4251-99B7-D90D19489822}" srcOrd="0" destOrd="0" presId="urn:microsoft.com/office/officeart/2016/7/layout/VerticalDownArrowProcess"/>
    <dgm:cxn modelId="{D4F7206A-D94B-4B94-B135-A1A4CFA3AEF3}" srcId="{2722554E-F68C-468C-9C32-4312EBB448F3}" destId="{1FBB1024-7328-4FC1-AFFA-D47FEE8230A2}" srcOrd="3" destOrd="0" parTransId="{F51CB8E8-0B01-4677-A077-4E694497E1CB}" sibTransId="{05D35C64-9CA8-4CA2-BF4A-DAC795E32523}"/>
    <dgm:cxn modelId="{B45A3F6C-DFC9-4FA4-8A6D-AF4B626A133F}" type="presOf" srcId="{67C2FBE4-8179-44D2-A959-A072499B7785}" destId="{14DA2650-8F2F-4520-8EEB-0185141BCFE0}" srcOrd="0" destOrd="1" presId="urn:microsoft.com/office/officeart/2016/7/layout/VerticalDownArrowProcess"/>
    <dgm:cxn modelId="{FBDD7975-48B8-4A6E-BF07-EF7FA5FDFD36}" type="presOf" srcId="{30113523-431E-477E-BE29-1AC5E4C78CC6}" destId="{4AE5F12B-1EE7-438E-83B0-CC98556F70CE}" srcOrd="0" destOrd="0" presId="urn:microsoft.com/office/officeart/2016/7/layout/VerticalDownArrowProcess"/>
    <dgm:cxn modelId="{75034278-9BAA-482B-9071-3FE68CFF0C69}" type="presOf" srcId="{32559311-C03C-4B9A-806A-259F3665EA63}" destId="{52097D25-3669-4FCD-B228-6FB47AB9EFCD}" srcOrd="0" destOrd="0" presId="urn:microsoft.com/office/officeart/2016/7/layout/VerticalDownArrowProcess"/>
    <dgm:cxn modelId="{EB65E97D-6F99-4C6B-8EB6-569B6F186DAA}" srcId="{1FBB1024-7328-4FC1-AFFA-D47FEE8230A2}" destId="{5704E146-1C4A-4729-9ADB-80BF5D80F966}" srcOrd="0" destOrd="0" parTransId="{33FA8167-4D49-49ED-B8D1-1AC77EFE3742}" sibTransId="{FE1D705D-6FA7-4483-86F8-9588C2AC51AA}"/>
    <dgm:cxn modelId="{E662257F-1AA8-4F39-80BA-8290D7D03963}" srcId="{2722554E-F68C-468C-9C32-4312EBB448F3}" destId="{210BFA2E-B6B9-472C-BE85-A840B0897E75}" srcOrd="0" destOrd="0" parTransId="{BEC437C1-1654-4818-ABBE-84BCE9173EF9}" sibTransId="{EB5E7B2D-68B1-46ED-88B2-BB8F2933138E}"/>
    <dgm:cxn modelId="{F996A491-3710-49B8-B9B5-167EBEADFA59}" srcId="{30113523-431E-477E-BE29-1AC5E4C78CC6}" destId="{67C2FBE4-8179-44D2-A959-A072499B7785}" srcOrd="1" destOrd="0" parTransId="{33812E6B-3D0F-4890-864F-EC019E886694}" sibTransId="{D91E1033-0407-4206-A265-B2FF9FCD2B8D}"/>
    <dgm:cxn modelId="{671B3496-2F58-4437-B56D-4295B1D6E786}" srcId="{F227E59D-2AAF-45F7-92A9-BC8BE3597734}" destId="{93C5B436-56D9-4D03-890C-DE0DE60B2C22}" srcOrd="0" destOrd="0" parTransId="{68229E18-BCE6-4D72-9A8B-090934604519}" sibTransId="{2904520A-8EC0-4853-B2F2-DAF531DBE1CA}"/>
    <dgm:cxn modelId="{B94021A5-5752-486F-BDEA-91F09D37CCF7}" srcId="{210BFA2E-B6B9-472C-BE85-A840B0897E75}" destId="{CE05499D-267F-429B-B5F2-02C4DC9E0752}" srcOrd="0" destOrd="0" parTransId="{1018019C-4939-4D90-92E2-84D29354E4B8}" sibTransId="{F339C951-AB45-4A3F-862E-47D11C6451B5}"/>
    <dgm:cxn modelId="{91EAAFAB-4D01-44C8-9895-ACE6962F9958}" srcId="{2722554E-F68C-468C-9C32-4312EBB448F3}" destId="{32559311-C03C-4B9A-806A-259F3665EA63}" srcOrd="2" destOrd="0" parTransId="{0250247F-8FC0-4FBE-8152-17CFEBF255F7}" sibTransId="{B968FFFD-E4BD-4E6B-9BF8-433CC9E479DC}"/>
    <dgm:cxn modelId="{D7714EAC-51F7-40B6-8B8A-60601659F694}" srcId="{32559311-C03C-4B9A-806A-259F3665EA63}" destId="{13BA1044-5730-47A0-9FC2-C3FD55A43741}" srcOrd="0" destOrd="0" parTransId="{F50B92AD-95C6-4A74-ADAA-6A7B70C275F2}" sibTransId="{9BECF650-19DE-4C79-A83E-CE690A46039E}"/>
    <dgm:cxn modelId="{E52258AE-E33A-410B-AB2D-A7C107298F4B}" srcId="{32559311-C03C-4B9A-806A-259F3665EA63}" destId="{D7419062-C800-4A30-9A8C-6F57E03E0E41}" srcOrd="1" destOrd="0" parTransId="{2D71546D-878A-40A9-A212-64E33858764B}" sibTransId="{9D3D5C92-847B-4A93-879E-9DAD0A02A92A}"/>
    <dgm:cxn modelId="{283E69AF-6871-4FC8-A1BF-EB3C780FCBAD}" type="presOf" srcId="{30113523-431E-477E-BE29-1AC5E4C78CC6}" destId="{3D4C7F88-DCF2-4A98-996D-F3BC35B17A05}" srcOrd="1" destOrd="0" presId="urn:microsoft.com/office/officeart/2016/7/layout/VerticalDownArrowProcess"/>
    <dgm:cxn modelId="{6C2229B5-9749-4E6D-817D-CB10F22E92BF}" type="presOf" srcId="{13BA1044-5730-47A0-9FC2-C3FD55A43741}" destId="{A8B2B08A-E805-4068-BD71-C3C7E55D5E27}" srcOrd="0" destOrd="0" presId="urn:microsoft.com/office/officeart/2016/7/layout/VerticalDownArrowProcess"/>
    <dgm:cxn modelId="{02EA14C1-24F0-4078-996E-1DAD45F1331B}" srcId="{30113523-431E-477E-BE29-1AC5E4C78CC6}" destId="{1369442B-2080-4D3B-8686-86B3939A71B2}" srcOrd="0" destOrd="0" parTransId="{E58553BB-76D1-468C-9A86-3F290B89F8C9}" sibTransId="{BCE5B551-5852-44F9-95C1-4D08EBB3305E}"/>
    <dgm:cxn modelId="{42040BC5-B9ED-4CD6-86F3-08013D4481A6}" type="presOf" srcId="{32559311-C03C-4B9A-806A-259F3665EA63}" destId="{D7E220BC-C2F3-41C2-B9D9-D52E4515031B}" srcOrd="1" destOrd="0" presId="urn:microsoft.com/office/officeart/2016/7/layout/VerticalDownArrowProcess"/>
    <dgm:cxn modelId="{C8F74DCB-48E3-4B3A-A307-AEE69487621C}" type="presOf" srcId="{CE05499D-267F-429B-B5F2-02C4DC9E0752}" destId="{93B6FB82-9C5E-4CD9-AFB4-77D6AD81DBDA}" srcOrd="0" destOrd="0" presId="urn:microsoft.com/office/officeart/2016/7/layout/VerticalDownArrowProcess"/>
    <dgm:cxn modelId="{C67956D2-38B9-402B-8AE8-E52F1D50DC97}" type="presOf" srcId="{93C5B436-56D9-4D03-890C-DE0DE60B2C22}" destId="{8FB5E865-7DF6-49EB-95E8-56E8C44DB88B}" srcOrd="0" destOrd="0" presId="urn:microsoft.com/office/officeart/2016/7/layout/VerticalDownArrowProcess"/>
    <dgm:cxn modelId="{6C60F6D6-B607-4498-8515-DCA3AF3F8ADF}" type="presOf" srcId="{210BFA2E-B6B9-472C-BE85-A840B0897E75}" destId="{EFE2C5CC-A6F9-4BD4-B01F-DEB6869A01A8}" srcOrd="1" destOrd="0" presId="urn:microsoft.com/office/officeart/2016/7/layout/VerticalDownArrowProcess"/>
    <dgm:cxn modelId="{17CCC4E5-2F59-4293-A9E4-34F9104DD51F}" type="presOf" srcId="{1FBB1024-7328-4FC1-AFFA-D47FEE8230A2}" destId="{8BCE4B5A-A66D-4FAE-9C90-B1686DF3F1FA}" srcOrd="0" destOrd="0" presId="urn:microsoft.com/office/officeart/2016/7/layout/VerticalDownArrowProcess"/>
    <dgm:cxn modelId="{0C4AF1E8-5811-4056-8AE0-6B21EBF66DB8}" srcId="{2722554E-F68C-468C-9C32-4312EBB448F3}" destId="{F227E59D-2AAF-45F7-92A9-BC8BE3597734}" srcOrd="4" destOrd="0" parTransId="{F4777B26-8E55-4B0A-9270-E06340DD8174}" sibTransId="{49DB4805-5ADA-4D01-9FE1-D463CC0BC3E6}"/>
    <dgm:cxn modelId="{4B2CB1EB-46ED-425D-B571-4098ACD3AD5B}" type="presOf" srcId="{1369442B-2080-4D3B-8686-86B3939A71B2}" destId="{14DA2650-8F2F-4520-8EEB-0185141BCFE0}" srcOrd="0" destOrd="0" presId="urn:microsoft.com/office/officeart/2016/7/layout/VerticalDownArrowProcess"/>
    <dgm:cxn modelId="{257E84F1-F497-4A4A-BAC6-0D0AE8168A9E}" type="presOf" srcId="{210BFA2E-B6B9-472C-BE85-A840B0897E75}" destId="{E58E3DF7-7370-410F-9E71-D5470CBE1827}" srcOrd="0" destOrd="0" presId="urn:microsoft.com/office/officeart/2016/7/layout/VerticalDownArrowProcess"/>
    <dgm:cxn modelId="{3FFFF0FD-895E-42F3-AE93-EA0DDE63144A}" srcId="{2722554E-F68C-468C-9C32-4312EBB448F3}" destId="{30113523-431E-477E-BE29-1AC5E4C78CC6}" srcOrd="1" destOrd="0" parTransId="{EC1E7FC4-734D-4E74-B440-DD536BAD60FF}" sibTransId="{0BE52EC1-7BE8-457E-A29D-803FD407482F}"/>
    <dgm:cxn modelId="{91DF3232-801B-439F-9F0A-F872A7999E07}" type="presParOf" srcId="{6C0A0A77-7369-4A6F-A151-EF669698F16D}" destId="{802AF7F8-31EC-4DCE-A1BA-E7140ED177B0}" srcOrd="0" destOrd="0" presId="urn:microsoft.com/office/officeart/2016/7/layout/VerticalDownArrowProcess"/>
    <dgm:cxn modelId="{8D78EE43-FA96-4734-BB74-7ED93A152CFA}" type="presParOf" srcId="{802AF7F8-31EC-4DCE-A1BA-E7140ED177B0}" destId="{6D42E59E-C1BD-4C00-9FB3-B0C1E344FD3C}" srcOrd="0" destOrd="0" presId="urn:microsoft.com/office/officeart/2016/7/layout/VerticalDownArrowProcess"/>
    <dgm:cxn modelId="{B4031212-B88F-4413-A088-ED6572A53A1B}" type="presParOf" srcId="{802AF7F8-31EC-4DCE-A1BA-E7140ED177B0}" destId="{8FB5E865-7DF6-49EB-95E8-56E8C44DB88B}" srcOrd="1" destOrd="0" presId="urn:microsoft.com/office/officeart/2016/7/layout/VerticalDownArrowProcess"/>
    <dgm:cxn modelId="{244B6997-8900-4319-A92E-3E193873FD11}" type="presParOf" srcId="{6C0A0A77-7369-4A6F-A151-EF669698F16D}" destId="{24084AAA-6210-424A-8C19-2E632C73812B}" srcOrd="1" destOrd="0" presId="urn:microsoft.com/office/officeart/2016/7/layout/VerticalDownArrowProcess"/>
    <dgm:cxn modelId="{08C1C7F2-2DD3-4BF5-8240-87B1397A67B0}" type="presParOf" srcId="{6C0A0A77-7369-4A6F-A151-EF669698F16D}" destId="{F0C44A07-5FEB-4FE1-9E35-9732C4E3EFED}" srcOrd="2" destOrd="0" presId="urn:microsoft.com/office/officeart/2016/7/layout/VerticalDownArrowProcess"/>
    <dgm:cxn modelId="{7A253901-DF22-4FA0-A608-85B6BE295D3E}" type="presParOf" srcId="{F0C44A07-5FEB-4FE1-9E35-9732C4E3EFED}" destId="{8BCE4B5A-A66D-4FAE-9C90-B1686DF3F1FA}" srcOrd="0" destOrd="0" presId="urn:microsoft.com/office/officeart/2016/7/layout/VerticalDownArrowProcess"/>
    <dgm:cxn modelId="{237DD9AC-EA83-42A2-BCFE-FBC01DC1A937}" type="presParOf" srcId="{F0C44A07-5FEB-4FE1-9E35-9732C4E3EFED}" destId="{0BD344EB-12A2-4907-9A25-8EFEC18D6B17}" srcOrd="1" destOrd="0" presId="urn:microsoft.com/office/officeart/2016/7/layout/VerticalDownArrowProcess"/>
    <dgm:cxn modelId="{E36E8D49-6009-4744-AEC2-F698FE24FBCE}" type="presParOf" srcId="{F0C44A07-5FEB-4FE1-9E35-9732C4E3EFED}" destId="{AFAA93F6-5F8E-4251-99B7-D90D19489822}" srcOrd="2" destOrd="0" presId="urn:microsoft.com/office/officeart/2016/7/layout/VerticalDownArrowProcess"/>
    <dgm:cxn modelId="{2FE84835-030B-411A-A926-CD9C94279328}" type="presParOf" srcId="{6C0A0A77-7369-4A6F-A151-EF669698F16D}" destId="{98AA872C-6909-44E4-9A32-91F996D91B53}" srcOrd="3" destOrd="0" presId="urn:microsoft.com/office/officeart/2016/7/layout/VerticalDownArrowProcess"/>
    <dgm:cxn modelId="{614E0C7A-05D6-4CBE-912C-8A5C1C445AD0}" type="presParOf" srcId="{6C0A0A77-7369-4A6F-A151-EF669698F16D}" destId="{CCB61715-9F03-423E-9C16-586B954965CA}" srcOrd="4" destOrd="0" presId="urn:microsoft.com/office/officeart/2016/7/layout/VerticalDownArrowProcess"/>
    <dgm:cxn modelId="{496F7EC1-4AC2-43A3-A3DD-308333AF75B8}" type="presParOf" srcId="{CCB61715-9F03-423E-9C16-586B954965CA}" destId="{52097D25-3669-4FCD-B228-6FB47AB9EFCD}" srcOrd="0" destOrd="0" presId="urn:microsoft.com/office/officeart/2016/7/layout/VerticalDownArrowProcess"/>
    <dgm:cxn modelId="{413A0AF4-1BD8-4C39-A547-B353BFDE1312}" type="presParOf" srcId="{CCB61715-9F03-423E-9C16-586B954965CA}" destId="{D7E220BC-C2F3-41C2-B9D9-D52E4515031B}" srcOrd="1" destOrd="0" presId="urn:microsoft.com/office/officeart/2016/7/layout/VerticalDownArrowProcess"/>
    <dgm:cxn modelId="{6A2BC5C8-A8C1-4B4B-9186-7DC4B5483BBA}" type="presParOf" srcId="{CCB61715-9F03-423E-9C16-586B954965CA}" destId="{A8B2B08A-E805-4068-BD71-C3C7E55D5E27}" srcOrd="2" destOrd="0" presId="urn:microsoft.com/office/officeart/2016/7/layout/VerticalDownArrowProcess"/>
    <dgm:cxn modelId="{54FC660B-1C2D-4BBD-97AC-ECD4F2FD744C}" type="presParOf" srcId="{6C0A0A77-7369-4A6F-A151-EF669698F16D}" destId="{2C752040-56CA-4884-8050-6BB75EF1BCD5}" srcOrd="5" destOrd="0" presId="urn:microsoft.com/office/officeart/2016/7/layout/VerticalDownArrowProcess"/>
    <dgm:cxn modelId="{CC29309E-A442-4B25-A1EE-33E8497A7F1A}" type="presParOf" srcId="{6C0A0A77-7369-4A6F-A151-EF669698F16D}" destId="{6E4110FC-5B63-425A-B882-CC7723490BAD}" srcOrd="6" destOrd="0" presId="urn:microsoft.com/office/officeart/2016/7/layout/VerticalDownArrowProcess"/>
    <dgm:cxn modelId="{BCCA882D-3B97-4A36-A9E1-309AE832F438}" type="presParOf" srcId="{6E4110FC-5B63-425A-B882-CC7723490BAD}" destId="{4AE5F12B-1EE7-438E-83B0-CC98556F70CE}" srcOrd="0" destOrd="0" presId="urn:microsoft.com/office/officeart/2016/7/layout/VerticalDownArrowProcess"/>
    <dgm:cxn modelId="{B462B9CA-0C02-42D2-A7B6-0DA4BD3DCC52}" type="presParOf" srcId="{6E4110FC-5B63-425A-B882-CC7723490BAD}" destId="{3D4C7F88-DCF2-4A98-996D-F3BC35B17A05}" srcOrd="1" destOrd="0" presId="urn:microsoft.com/office/officeart/2016/7/layout/VerticalDownArrowProcess"/>
    <dgm:cxn modelId="{D64345B9-CDB6-4CCF-8FF3-546AEEE15DDB}" type="presParOf" srcId="{6E4110FC-5B63-425A-B882-CC7723490BAD}" destId="{14DA2650-8F2F-4520-8EEB-0185141BCFE0}" srcOrd="2" destOrd="0" presId="urn:microsoft.com/office/officeart/2016/7/layout/VerticalDownArrowProcess"/>
    <dgm:cxn modelId="{9C412960-E6D1-4CB3-88AC-6FD91EC771D0}" type="presParOf" srcId="{6C0A0A77-7369-4A6F-A151-EF669698F16D}" destId="{A4BAC1C4-6C61-49FF-BFFA-0406EB41350B}" srcOrd="7" destOrd="0" presId="urn:microsoft.com/office/officeart/2016/7/layout/VerticalDownArrowProcess"/>
    <dgm:cxn modelId="{216BC7F1-B5ED-4D2E-B836-464400D7477E}" type="presParOf" srcId="{6C0A0A77-7369-4A6F-A151-EF669698F16D}" destId="{5FE99937-5559-488A-A4B2-66FA58CF8AAE}" srcOrd="8" destOrd="0" presId="urn:microsoft.com/office/officeart/2016/7/layout/VerticalDownArrowProcess"/>
    <dgm:cxn modelId="{7B7900A7-D4CE-47C2-B852-A94046E95D39}" type="presParOf" srcId="{5FE99937-5559-488A-A4B2-66FA58CF8AAE}" destId="{E58E3DF7-7370-410F-9E71-D5470CBE1827}" srcOrd="0" destOrd="0" presId="urn:microsoft.com/office/officeart/2016/7/layout/VerticalDownArrowProcess"/>
    <dgm:cxn modelId="{0500CF44-3FB8-4C57-BB32-328924AD7603}" type="presParOf" srcId="{5FE99937-5559-488A-A4B2-66FA58CF8AAE}" destId="{EFE2C5CC-A6F9-4BD4-B01F-DEB6869A01A8}" srcOrd="1" destOrd="0" presId="urn:microsoft.com/office/officeart/2016/7/layout/VerticalDownArrowProcess"/>
    <dgm:cxn modelId="{0EBE5DD3-E354-49BF-B983-D81AAC20A459}" type="presParOf" srcId="{5FE99937-5559-488A-A4B2-66FA58CF8AAE}" destId="{93B6FB82-9C5E-4CD9-AFB4-77D6AD81DBD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3AE1D-D1E3-4454-AB45-A261E643D713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F817EC-5624-4827-A848-ECEAAA13072B}">
      <dgm:prSet/>
      <dgm:spPr/>
      <dgm:t>
        <a:bodyPr/>
        <a:lstStyle/>
        <a:p>
          <a:r>
            <a:rPr lang="en-US"/>
            <a:t>Direct</a:t>
          </a:r>
        </a:p>
      </dgm:t>
    </dgm:pt>
    <dgm:pt modelId="{F7B6D4AC-75CF-437F-888E-074184062C23}" type="parTrans" cxnId="{8931DB51-17E1-488F-B0CD-A59B426AE889}">
      <dgm:prSet/>
      <dgm:spPr/>
      <dgm:t>
        <a:bodyPr/>
        <a:lstStyle/>
        <a:p>
          <a:endParaRPr lang="en-US"/>
        </a:p>
      </dgm:t>
    </dgm:pt>
    <dgm:pt modelId="{DAD590DE-A6EF-4F1C-912D-D14E08F5B062}" type="sibTrans" cxnId="{8931DB51-17E1-488F-B0CD-A59B426AE889}">
      <dgm:prSet/>
      <dgm:spPr/>
      <dgm:t>
        <a:bodyPr/>
        <a:lstStyle/>
        <a:p>
          <a:endParaRPr lang="en-US"/>
        </a:p>
      </dgm:t>
    </dgm:pt>
    <dgm:pt modelId="{0841D8E3-9260-4991-A3F1-BF9CB01EED0B}">
      <dgm:prSet/>
      <dgm:spPr/>
      <dgm:t>
        <a:bodyPr/>
        <a:lstStyle/>
        <a:p>
          <a:r>
            <a:rPr lang="en-US">
              <a:latin typeface="Calibri Light" panose="020F0302020204030204"/>
            </a:rPr>
            <a:t>direct</a:t>
          </a:r>
          <a:r>
            <a:rPr lang="en-US"/>
            <a:t> intervention</a:t>
          </a:r>
        </a:p>
      </dgm:t>
    </dgm:pt>
    <dgm:pt modelId="{75F50B90-DCEF-42F1-8F58-865DD5D35700}" type="parTrans" cxnId="{D70B6883-241B-4EC6-BED7-DB0911769A13}">
      <dgm:prSet/>
      <dgm:spPr/>
      <dgm:t>
        <a:bodyPr/>
        <a:lstStyle/>
        <a:p>
          <a:endParaRPr lang="en-US"/>
        </a:p>
      </dgm:t>
    </dgm:pt>
    <dgm:pt modelId="{7751E7A0-4F33-4E36-BEAA-2FF27F774C7E}" type="sibTrans" cxnId="{D70B6883-241B-4EC6-BED7-DB0911769A13}">
      <dgm:prSet/>
      <dgm:spPr/>
      <dgm:t>
        <a:bodyPr/>
        <a:lstStyle/>
        <a:p>
          <a:endParaRPr lang="en-US"/>
        </a:p>
      </dgm:t>
    </dgm:pt>
    <dgm:pt modelId="{1E5C2E3F-27D9-4B78-971F-E778C804F9BF}">
      <dgm:prSet/>
      <dgm:spPr/>
      <dgm:t>
        <a:bodyPr/>
        <a:lstStyle/>
        <a:p>
          <a:r>
            <a:rPr lang="en-US">
              <a:latin typeface="Calibri Light" panose="020F0302020204030204"/>
            </a:rPr>
            <a:t>Distract</a:t>
          </a:r>
          <a:endParaRPr lang="en-US"/>
        </a:p>
      </dgm:t>
    </dgm:pt>
    <dgm:pt modelId="{75607B04-D6BE-454D-A806-101237270FBE}" type="parTrans" cxnId="{DD73E876-56AE-4460-ACDB-DF2636322456}">
      <dgm:prSet/>
      <dgm:spPr/>
      <dgm:t>
        <a:bodyPr/>
        <a:lstStyle/>
        <a:p>
          <a:endParaRPr lang="en-US"/>
        </a:p>
      </dgm:t>
    </dgm:pt>
    <dgm:pt modelId="{652DD2FB-B9E0-48EE-A1B9-2BBA09DD6FF0}" type="sibTrans" cxnId="{DD73E876-56AE-4460-ACDB-DF2636322456}">
      <dgm:prSet/>
      <dgm:spPr/>
      <dgm:t>
        <a:bodyPr/>
        <a:lstStyle/>
        <a:p>
          <a:endParaRPr lang="en-US"/>
        </a:p>
      </dgm:t>
    </dgm:pt>
    <dgm:pt modelId="{930E5562-0549-4B6F-B274-0BDBC75E93A8}">
      <dgm:prSet/>
      <dgm:spPr/>
      <dgm:t>
        <a:bodyPr/>
        <a:lstStyle/>
        <a:p>
          <a:r>
            <a:rPr lang="en-US"/>
            <a:t>creating a distraction to diffuse situation</a:t>
          </a:r>
        </a:p>
      </dgm:t>
    </dgm:pt>
    <dgm:pt modelId="{56BFB640-1F24-41EB-AE89-E7FB1D55472F}" type="parTrans" cxnId="{A0D4718B-5C85-4D7D-8346-D07CE667C6A9}">
      <dgm:prSet/>
      <dgm:spPr/>
      <dgm:t>
        <a:bodyPr/>
        <a:lstStyle/>
        <a:p>
          <a:endParaRPr lang="en-US"/>
        </a:p>
      </dgm:t>
    </dgm:pt>
    <dgm:pt modelId="{64E2EF8D-F8DC-4D9F-A3BA-0C8A2B01F624}" type="sibTrans" cxnId="{A0D4718B-5C85-4D7D-8346-D07CE667C6A9}">
      <dgm:prSet/>
      <dgm:spPr/>
      <dgm:t>
        <a:bodyPr/>
        <a:lstStyle/>
        <a:p>
          <a:endParaRPr lang="en-US"/>
        </a:p>
      </dgm:t>
    </dgm:pt>
    <dgm:pt modelId="{0C937987-1960-4B9B-9863-22AED4F30B5F}">
      <dgm:prSet/>
      <dgm:spPr/>
      <dgm:t>
        <a:bodyPr/>
        <a:lstStyle/>
        <a:p>
          <a:r>
            <a:rPr lang="en-US"/>
            <a:t>Delegate</a:t>
          </a:r>
        </a:p>
      </dgm:t>
    </dgm:pt>
    <dgm:pt modelId="{B0D635CC-93F1-4EC8-8B63-AF75428DA061}" type="parTrans" cxnId="{D8209F1D-2BAD-4CAE-9BF4-7546824E3459}">
      <dgm:prSet/>
      <dgm:spPr/>
      <dgm:t>
        <a:bodyPr/>
        <a:lstStyle/>
        <a:p>
          <a:endParaRPr lang="en-US"/>
        </a:p>
      </dgm:t>
    </dgm:pt>
    <dgm:pt modelId="{F76ABF15-AD6A-4562-9619-808C91C94DAD}" type="sibTrans" cxnId="{D8209F1D-2BAD-4CAE-9BF4-7546824E3459}">
      <dgm:prSet/>
      <dgm:spPr/>
      <dgm:t>
        <a:bodyPr/>
        <a:lstStyle/>
        <a:p>
          <a:endParaRPr lang="en-US"/>
        </a:p>
      </dgm:t>
    </dgm:pt>
    <dgm:pt modelId="{14D478DD-0DC9-4618-BB0A-BD84A9B40D6D}">
      <dgm:prSet/>
      <dgm:spPr/>
      <dgm:t>
        <a:bodyPr/>
        <a:lstStyle/>
        <a:p>
          <a:r>
            <a:rPr lang="en-US">
              <a:latin typeface="Calibri Light" panose="020F0302020204030204"/>
            </a:rPr>
            <a:t>inviting</a:t>
          </a:r>
          <a:r>
            <a:rPr lang="en-US"/>
            <a:t> help from others</a:t>
          </a:r>
        </a:p>
      </dgm:t>
    </dgm:pt>
    <dgm:pt modelId="{31DD2514-7D94-4F3C-AB11-8A3B1409A3F3}" type="parTrans" cxnId="{84524AD4-0EBE-4B8F-995E-2EB193A0149E}">
      <dgm:prSet/>
      <dgm:spPr/>
      <dgm:t>
        <a:bodyPr/>
        <a:lstStyle/>
        <a:p>
          <a:endParaRPr lang="en-US"/>
        </a:p>
      </dgm:t>
    </dgm:pt>
    <dgm:pt modelId="{1D3D0CFB-4364-41F0-A2D3-DB802C1DCF54}" type="sibTrans" cxnId="{84524AD4-0EBE-4B8F-995E-2EB193A0149E}">
      <dgm:prSet/>
      <dgm:spPr/>
      <dgm:t>
        <a:bodyPr/>
        <a:lstStyle/>
        <a:p>
          <a:endParaRPr lang="en-US"/>
        </a:p>
      </dgm:t>
    </dgm:pt>
    <dgm:pt modelId="{DAD42C0B-EBB1-45F5-A9C2-6070FB0D0115}" type="pres">
      <dgm:prSet presAssocID="{19A3AE1D-D1E3-4454-AB45-A261E643D713}" presName="Name0" presStyleCnt="0">
        <dgm:presLayoutVars>
          <dgm:dir/>
          <dgm:animLvl val="lvl"/>
          <dgm:resizeHandles val="exact"/>
        </dgm:presLayoutVars>
      </dgm:prSet>
      <dgm:spPr/>
    </dgm:pt>
    <dgm:pt modelId="{1091F99E-89FA-4959-96EC-B625BF33A869}" type="pres">
      <dgm:prSet presAssocID="{0C937987-1960-4B9B-9863-22AED4F30B5F}" presName="boxAndChildren" presStyleCnt="0"/>
      <dgm:spPr/>
    </dgm:pt>
    <dgm:pt modelId="{7889D771-44E6-4162-9E3C-FA227EB6DDED}" type="pres">
      <dgm:prSet presAssocID="{0C937987-1960-4B9B-9863-22AED4F30B5F}" presName="parentTextBox" presStyleLbl="alignNode1" presStyleIdx="0" presStyleCnt="3"/>
      <dgm:spPr/>
    </dgm:pt>
    <dgm:pt modelId="{012C1E8E-1235-49BD-B566-A268845A4E05}" type="pres">
      <dgm:prSet presAssocID="{0C937987-1960-4B9B-9863-22AED4F30B5F}" presName="descendantBox" presStyleLbl="bgAccFollowNode1" presStyleIdx="0" presStyleCnt="3"/>
      <dgm:spPr/>
    </dgm:pt>
    <dgm:pt modelId="{06F11EFC-3E9D-49A4-A9DB-4A5DCAFBFF59}" type="pres">
      <dgm:prSet presAssocID="{652DD2FB-B9E0-48EE-A1B9-2BBA09DD6FF0}" presName="sp" presStyleCnt="0"/>
      <dgm:spPr/>
    </dgm:pt>
    <dgm:pt modelId="{F312FDDC-B664-467D-9DED-53B25FD7978A}" type="pres">
      <dgm:prSet presAssocID="{1E5C2E3F-27D9-4B78-971F-E778C804F9BF}" presName="arrowAndChildren" presStyleCnt="0"/>
      <dgm:spPr/>
    </dgm:pt>
    <dgm:pt modelId="{6BC5D426-DD09-4D4B-AAD5-C91E44F2F6DC}" type="pres">
      <dgm:prSet presAssocID="{1E5C2E3F-27D9-4B78-971F-E778C804F9BF}" presName="parentTextArrow" presStyleLbl="node1" presStyleIdx="0" presStyleCnt="0"/>
      <dgm:spPr/>
    </dgm:pt>
    <dgm:pt modelId="{9D8EC9D0-7847-47FD-8B48-6BE686903C00}" type="pres">
      <dgm:prSet presAssocID="{1E5C2E3F-27D9-4B78-971F-E778C804F9BF}" presName="arrow" presStyleLbl="alignNode1" presStyleIdx="1" presStyleCnt="3"/>
      <dgm:spPr/>
    </dgm:pt>
    <dgm:pt modelId="{C5311173-7184-49FC-8487-4CE79A512293}" type="pres">
      <dgm:prSet presAssocID="{1E5C2E3F-27D9-4B78-971F-E778C804F9BF}" presName="descendantArrow" presStyleLbl="bgAccFollowNode1" presStyleIdx="1" presStyleCnt="3"/>
      <dgm:spPr/>
    </dgm:pt>
    <dgm:pt modelId="{3216622B-1B4F-4920-AE2A-32E07130479E}" type="pres">
      <dgm:prSet presAssocID="{DAD590DE-A6EF-4F1C-912D-D14E08F5B062}" presName="sp" presStyleCnt="0"/>
      <dgm:spPr/>
    </dgm:pt>
    <dgm:pt modelId="{A088C756-3FB5-4313-8BFD-1BFD89010672}" type="pres">
      <dgm:prSet presAssocID="{34F817EC-5624-4827-A848-ECEAAA13072B}" presName="arrowAndChildren" presStyleCnt="0"/>
      <dgm:spPr/>
    </dgm:pt>
    <dgm:pt modelId="{D3A44021-FB71-482F-8911-5EB6D4953328}" type="pres">
      <dgm:prSet presAssocID="{34F817EC-5624-4827-A848-ECEAAA13072B}" presName="parentTextArrow" presStyleLbl="node1" presStyleIdx="0" presStyleCnt="0"/>
      <dgm:spPr/>
    </dgm:pt>
    <dgm:pt modelId="{C5A26C2B-B03F-4433-BFD6-5DB898389F8A}" type="pres">
      <dgm:prSet presAssocID="{34F817EC-5624-4827-A848-ECEAAA13072B}" presName="arrow" presStyleLbl="alignNode1" presStyleIdx="2" presStyleCnt="3"/>
      <dgm:spPr/>
    </dgm:pt>
    <dgm:pt modelId="{3C6848B5-B299-4729-B3A6-6061B5B4F265}" type="pres">
      <dgm:prSet presAssocID="{34F817EC-5624-4827-A848-ECEAAA13072B}" presName="descendantArrow" presStyleLbl="bgAccFollowNode1" presStyleIdx="2" presStyleCnt="3"/>
      <dgm:spPr/>
    </dgm:pt>
  </dgm:ptLst>
  <dgm:cxnLst>
    <dgm:cxn modelId="{D8209F1D-2BAD-4CAE-9BF4-7546824E3459}" srcId="{19A3AE1D-D1E3-4454-AB45-A261E643D713}" destId="{0C937987-1960-4B9B-9863-22AED4F30B5F}" srcOrd="2" destOrd="0" parTransId="{B0D635CC-93F1-4EC8-8B63-AF75428DA061}" sibTransId="{F76ABF15-AD6A-4562-9619-808C91C94DAD}"/>
    <dgm:cxn modelId="{DD395A41-84AE-40EE-9002-7EEB5B529C40}" type="presOf" srcId="{14D478DD-0DC9-4618-BB0A-BD84A9B40D6D}" destId="{012C1E8E-1235-49BD-B566-A268845A4E05}" srcOrd="0" destOrd="0" presId="urn:microsoft.com/office/officeart/2016/7/layout/VerticalDownArrowProcess"/>
    <dgm:cxn modelId="{8931DB51-17E1-488F-B0CD-A59B426AE889}" srcId="{19A3AE1D-D1E3-4454-AB45-A261E643D713}" destId="{34F817EC-5624-4827-A848-ECEAAA13072B}" srcOrd="0" destOrd="0" parTransId="{F7B6D4AC-75CF-437F-888E-074184062C23}" sibTransId="{DAD590DE-A6EF-4F1C-912D-D14E08F5B062}"/>
    <dgm:cxn modelId="{DD73E876-56AE-4460-ACDB-DF2636322456}" srcId="{19A3AE1D-D1E3-4454-AB45-A261E643D713}" destId="{1E5C2E3F-27D9-4B78-971F-E778C804F9BF}" srcOrd="1" destOrd="0" parTransId="{75607B04-D6BE-454D-A806-101237270FBE}" sibTransId="{652DD2FB-B9E0-48EE-A1B9-2BBA09DD6FF0}"/>
    <dgm:cxn modelId="{D70B6883-241B-4EC6-BED7-DB0911769A13}" srcId="{34F817EC-5624-4827-A848-ECEAAA13072B}" destId="{0841D8E3-9260-4991-A3F1-BF9CB01EED0B}" srcOrd="0" destOrd="0" parTransId="{75F50B90-DCEF-42F1-8F58-865DD5D35700}" sibTransId="{7751E7A0-4F33-4E36-BEAA-2FF27F774C7E}"/>
    <dgm:cxn modelId="{A0D4718B-5C85-4D7D-8346-D07CE667C6A9}" srcId="{1E5C2E3F-27D9-4B78-971F-E778C804F9BF}" destId="{930E5562-0549-4B6F-B274-0BDBC75E93A8}" srcOrd="0" destOrd="0" parTransId="{56BFB640-1F24-41EB-AE89-E7FB1D55472F}" sibTransId="{64E2EF8D-F8DC-4D9F-A3BA-0C8A2B01F624}"/>
    <dgm:cxn modelId="{58864890-E227-4237-B4F8-A73DDEF1183C}" type="presOf" srcId="{1E5C2E3F-27D9-4B78-971F-E778C804F9BF}" destId="{6BC5D426-DD09-4D4B-AAD5-C91E44F2F6DC}" srcOrd="0" destOrd="0" presId="urn:microsoft.com/office/officeart/2016/7/layout/VerticalDownArrowProcess"/>
    <dgm:cxn modelId="{283C8C91-10F8-49BC-98D0-C444F58D80F3}" type="presOf" srcId="{19A3AE1D-D1E3-4454-AB45-A261E643D713}" destId="{DAD42C0B-EBB1-45F5-A9C2-6070FB0D0115}" srcOrd="0" destOrd="0" presId="urn:microsoft.com/office/officeart/2016/7/layout/VerticalDownArrowProcess"/>
    <dgm:cxn modelId="{44FE9C96-8BD6-40D1-8134-BDD8542B525C}" type="presOf" srcId="{0841D8E3-9260-4991-A3F1-BF9CB01EED0B}" destId="{3C6848B5-B299-4729-B3A6-6061B5B4F265}" srcOrd="0" destOrd="0" presId="urn:microsoft.com/office/officeart/2016/7/layout/VerticalDownArrowProcess"/>
    <dgm:cxn modelId="{4FD436AC-A392-4DC8-B457-FDA6315DE610}" type="presOf" srcId="{0C937987-1960-4B9B-9863-22AED4F30B5F}" destId="{7889D771-44E6-4162-9E3C-FA227EB6DDED}" srcOrd="0" destOrd="0" presId="urn:microsoft.com/office/officeart/2016/7/layout/VerticalDownArrowProcess"/>
    <dgm:cxn modelId="{84524AD4-0EBE-4B8F-995E-2EB193A0149E}" srcId="{0C937987-1960-4B9B-9863-22AED4F30B5F}" destId="{14D478DD-0DC9-4618-BB0A-BD84A9B40D6D}" srcOrd="0" destOrd="0" parTransId="{31DD2514-7D94-4F3C-AB11-8A3B1409A3F3}" sibTransId="{1D3D0CFB-4364-41F0-A2D3-DB802C1DCF54}"/>
    <dgm:cxn modelId="{5F4E38D5-6A78-44D2-AC1F-F85D966BD19C}" type="presOf" srcId="{1E5C2E3F-27D9-4B78-971F-E778C804F9BF}" destId="{9D8EC9D0-7847-47FD-8B48-6BE686903C00}" srcOrd="1" destOrd="0" presId="urn:microsoft.com/office/officeart/2016/7/layout/VerticalDownArrowProcess"/>
    <dgm:cxn modelId="{23BCFCD8-C331-40B5-A12F-7B2CE7463B43}" type="presOf" srcId="{34F817EC-5624-4827-A848-ECEAAA13072B}" destId="{D3A44021-FB71-482F-8911-5EB6D4953328}" srcOrd="0" destOrd="0" presId="urn:microsoft.com/office/officeart/2016/7/layout/VerticalDownArrowProcess"/>
    <dgm:cxn modelId="{1A41D9FC-6989-4C72-B672-7CCD7CAAAB59}" type="presOf" srcId="{34F817EC-5624-4827-A848-ECEAAA13072B}" destId="{C5A26C2B-B03F-4433-BFD6-5DB898389F8A}" srcOrd="1" destOrd="0" presId="urn:microsoft.com/office/officeart/2016/7/layout/VerticalDownArrowProcess"/>
    <dgm:cxn modelId="{CF01E5FF-486F-4B2C-8689-06BA74AC6081}" type="presOf" srcId="{930E5562-0549-4B6F-B274-0BDBC75E93A8}" destId="{C5311173-7184-49FC-8487-4CE79A512293}" srcOrd="0" destOrd="0" presId="urn:microsoft.com/office/officeart/2016/7/layout/VerticalDownArrowProcess"/>
    <dgm:cxn modelId="{ABCB8BE0-89F6-4C95-9623-B89D1DE70161}" type="presParOf" srcId="{DAD42C0B-EBB1-45F5-A9C2-6070FB0D0115}" destId="{1091F99E-89FA-4959-96EC-B625BF33A869}" srcOrd="0" destOrd="0" presId="urn:microsoft.com/office/officeart/2016/7/layout/VerticalDownArrowProcess"/>
    <dgm:cxn modelId="{BD103FF0-6295-46A2-8E8D-E4E82AFD7B94}" type="presParOf" srcId="{1091F99E-89FA-4959-96EC-B625BF33A869}" destId="{7889D771-44E6-4162-9E3C-FA227EB6DDED}" srcOrd="0" destOrd="0" presId="urn:microsoft.com/office/officeart/2016/7/layout/VerticalDownArrowProcess"/>
    <dgm:cxn modelId="{6A102C02-97EC-4A67-B6C1-ABAA220C1250}" type="presParOf" srcId="{1091F99E-89FA-4959-96EC-B625BF33A869}" destId="{012C1E8E-1235-49BD-B566-A268845A4E05}" srcOrd="1" destOrd="0" presId="urn:microsoft.com/office/officeart/2016/7/layout/VerticalDownArrowProcess"/>
    <dgm:cxn modelId="{F2FA91E9-87FF-4923-8DF1-49AA4093DF07}" type="presParOf" srcId="{DAD42C0B-EBB1-45F5-A9C2-6070FB0D0115}" destId="{06F11EFC-3E9D-49A4-A9DB-4A5DCAFBFF59}" srcOrd="1" destOrd="0" presId="urn:microsoft.com/office/officeart/2016/7/layout/VerticalDownArrowProcess"/>
    <dgm:cxn modelId="{7260423E-9428-45A3-91DB-B1FF6DF43C02}" type="presParOf" srcId="{DAD42C0B-EBB1-45F5-A9C2-6070FB0D0115}" destId="{F312FDDC-B664-467D-9DED-53B25FD7978A}" srcOrd="2" destOrd="0" presId="urn:microsoft.com/office/officeart/2016/7/layout/VerticalDownArrowProcess"/>
    <dgm:cxn modelId="{86C1262B-68DD-43B9-BC7F-843D3C2632B8}" type="presParOf" srcId="{F312FDDC-B664-467D-9DED-53B25FD7978A}" destId="{6BC5D426-DD09-4D4B-AAD5-C91E44F2F6DC}" srcOrd="0" destOrd="0" presId="urn:microsoft.com/office/officeart/2016/7/layout/VerticalDownArrowProcess"/>
    <dgm:cxn modelId="{29F2A4C0-89EC-4C6E-B0EB-C1FC64566FBF}" type="presParOf" srcId="{F312FDDC-B664-467D-9DED-53B25FD7978A}" destId="{9D8EC9D0-7847-47FD-8B48-6BE686903C00}" srcOrd="1" destOrd="0" presId="urn:microsoft.com/office/officeart/2016/7/layout/VerticalDownArrowProcess"/>
    <dgm:cxn modelId="{C4C5FC2E-A67C-4C00-84D7-7021F6DB3BC9}" type="presParOf" srcId="{F312FDDC-B664-467D-9DED-53B25FD7978A}" destId="{C5311173-7184-49FC-8487-4CE79A512293}" srcOrd="2" destOrd="0" presId="urn:microsoft.com/office/officeart/2016/7/layout/VerticalDownArrowProcess"/>
    <dgm:cxn modelId="{6366F877-FC42-4181-90F4-F99C0C27CC47}" type="presParOf" srcId="{DAD42C0B-EBB1-45F5-A9C2-6070FB0D0115}" destId="{3216622B-1B4F-4920-AE2A-32E07130479E}" srcOrd="3" destOrd="0" presId="urn:microsoft.com/office/officeart/2016/7/layout/VerticalDownArrowProcess"/>
    <dgm:cxn modelId="{EFE08BAD-0BFD-4F33-BFB3-95F49D8375B2}" type="presParOf" srcId="{DAD42C0B-EBB1-45F5-A9C2-6070FB0D0115}" destId="{A088C756-3FB5-4313-8BFD-1BFD89010672}" srcOrd="4" destOrd="0" presId="urn:microsoft.com/office/officeart/2016/7/layout/VerticalDownArrowProcess"/>
    <dgm:cxn modelId="{FC54155F-8E2B-4952-96D1-02D7CAC801FC}" type="presParOf" srcId="{A088C756-3FB5-4313-8BFD-1BFD89010672}" destId="{D3A44021-FB71-482F-8911-5EB6D4953328}" srcOrd="0" destOrd="0" presId="urn:microsoft.com/office/officeart/2016/7/layout/VerticalDownArrowProcess"/>
    <dgm:cxn modelId="{25B60667-90A8-4086-9BB0-C24F8B40BD8B}" type="presParOf" srcId="{A088C756-3FB5-4313-8BFD-1BFD89010672}" destId="{C5A26C2B-B03F-4433-BFD6-5DB898389F8A}" srcOrd="1" destOrd="0" presId="urn:microsoft.com/office/officeart/2016/7/layout/VerticalDownArrowProcess"/>
    <dgm:cxn modelId="{509E3821-1543-436B-9267-144B60A837F9}" type="presParOf" srcId="{A088C756-3FB5-4313-8BFD-1BFD89010672}" destId="{3C6848B5-B299-4729-B3A6-6061B5B4F26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11E2E5-F94C-49D8-808D-0E4EF1695B7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94FC09-C0E1-4DEC-A663-2F7D301FAC61}">
      <dgm:prSet/>
      <dgm:spPr/>
      <dgm:t>
        <a:bodyPr/>
        <a:lstStyle/>
        <a:p>
          <a:r>
            <a:rPr lang="en-US" b="1"/>
            <a:t>Campus Connect Suicide Prevention Training</a:t>
          </a:r>
          <a:endParaRPr lang="en-US"/>
        </a:p>
      </dgm:t>
    </dgm:pt>
    <dgm:pt modelId="{070B230B-B95C-4386-985E-004C1FF576DE}" type="parTrans" cxnId="{B0F7DD5E-BBDA-42FF-9798-0F4DB34823BE}">
      <dgm:prSet/>
      <dgm:spPr/>
      <dgm:t>
        <a:bodyPr/>
        <a:lstStyle/>
        <a:p>
          <a:endParaRPr lang="en-US"/>
        </a:p>
      </dgm:t>
    </dgm:pt>
    <dgm:pt modelId="{A4FD25FF-885D-46DD-B5D7-B8D897665B3C}" type="sibTrans" cxnId="{B0F7DD5E-BBDA-42FF-9798-0F4DB34823BE}">
      <dgm:prSet/>
      <dgm:spPr/>
      <dgm:t>
        <a:bodyPr/>
        <a:lstStyle/>
        <a:p>
          <a:endParaRPr lang="en-US"/>
        </a:p>
      </dgm:t>
    </dgm:pt>
    <dgm:pt modelId="{C2B33ECD-E266-4E90-8A69-A1B5C4B9859D}">
      <dgm:prSet/>
      <dgm:spPr/>
      <dgm:t>
        <a:bodyPr/>
        <a:lstStyle/>
        <a:p>
          <a:r>
            <a:rPr lang="en-US"/>
            <a:t>In-depth training on suicide with actual practice in responding effectively.</a:t>
          </a:r>
        </a:p>
      </dgm:t>
    </dgm:pt>
    <dgm:pt modelId="{BBF6D357-DAE1-491D-AE53-A9571B17B5D9}" type="parTrans" cxnId="{E44F5F00-E991-48EC-A64B-E181833B55B7}">
      <dgm:prSet/>
      <dgm:spPr/>
      <dgm:t>
        <a:bodyPr/>
        <a:lstStyle/>
        <a:p>
          <a:endParaRPr lang="en-US"/>
        </a:p>
      </dgm:t>
    </dgm:pt>
    <dgm:pt modelId="{AD0223CE-B611-46D1-B96E-1143CB18FB4C}" type="sibTrans" cxnId="{E44F5F00-E991-48EC-A64B-E181833B55B7}">
      <dgm:prSet/>
      <dgm:spPr/>
      <dgm:t>
        <a:bodyPr/>
        <a:lstStyle/>
        <a:p>
          <a:endParaRPr lang="en-US"/>
        </a:p>
      </dgm:t>
    </dgm:pt>
    <dgm:pt modelId="{945573C1-DC58-4058-AF99-85976A67ABC6}">
      <dgm:prSet/>
      <dgm:spPr/>
      <dgm:t>
        <a:bodyPr/>
        <a:lstStyle/>
        <a:p>
          <a:r>
            <a:rPr lang="en-US"/>
            <a:t>Contact Counseling Services at 203-392-5475 </a:t>
          </a:r>
        </a:p>
      </dgm:t>
    </dgm:pt>
    <dgm:pt modelId="{A5304C28-0507-458E-8656-23BC87B6FC0A}" type="parTrans" cxnId="{47307ADD-7CA9-48AC-A455-84545C931EB5}">
      <dgm:prSet/>
      <dgm:spPr/>
      <dgm:t>
        <a:bodyPr/>
        <a:lstStyle/>
        <a:p>
          <a:endParaRPr lang="en-US"/>
        </a:p>
      </dgm:t>
    </dgm:pt>
    <dgm:pt modelId="{8893C727-48A6-48C1-9439-B49833F224F0}" type="sibTrans" cxnId="{47307ADD-7CA9-48AC-A455-84545C931EB5}">
      <dgm:prSet/>
      <dgm:spPr/>
      <dgm:t>
        <a:bodyPr/>
        <a:lstStyle/>
        <a:p>
          <a:endParaRPr lang="en-US"/>
        </a:p>
      </dgm:t>
    </dgm:pt>
    <dgm:pt modelId="{882DC86D-6E7E-4819-8AEF-BC2EAD95EE30}">
      <dgm:prSet/>
      <dgm:spPr/>
      <dgm:t>
        <a:bodyPr/>
        <a:lstStyle/>
        <a:p>
          <a:r>
            <a:rPr lang="en-US" b="1"/>
            <a:t>Student Well-Being and Resiliency Training</a:t>
          </a:r>
          <a:endParaRPr lang="en-US"/>
        </a:p>
      </dgm:t>
    </dgm:pt>
    <dgm:pt modelId="{E3CEAA0A-764B-4107-AACD-49A385650F31}" type="parTrans" cxnId="{D36D88AB-0BA9-421D-A3AE-139DD1737BC4}">
      <dgm:prSet/>
      <dgm:spPr/>
      <dgm:t>
        <a:bodyPr/>
        <a:lstStyle/>
        <a:p>
          <a:endParaRPr lang="en-US"/>
        </a:p>
      </dgm:t>
    </dgm:pt>
    <dgm:pt modelId="{7BFB9904-58AE-43F2-9800-683250790627}" type="sibTrans" cxnId="{D36D88AB-0BA9-421D-A3AE-139DD1737BC4}">
      <dgm:prSet/>
      <dgm:spPr/>
      <dgm:t>
        <a:bodyPr/>
        <a:lstStyle/>
        <a:p>
          <a:endParaRPr lang="en-US"/>
        </a:p>
      </dgm:t>
    </dgm:pt>
    <dgm:pt modelId="{EF3555E6-E928-41FA-9AD9-14BA4E04D74A}">
      <dgm:prSet/>
      <dgm:spPr/>
      <dgm:t>
        <a:bodyPr/>
        <a:lstStyle/>
        <a:p>
          <a:r>
            <a:rPr lang="en-US"/>
            <a:t>Practical strategies to help your students improve their mindset and prevent crises.</a:t>
          </a:r>
        </a:p>
      </dgm:t>
    </dgm:pt>
    <dgm:pt modelId="{1BD5694D-1FAF-42F2-A4FE-47281E7525EC}" type="parTrans" cxnId="{C5023061-A924-482B-AC90-AE42BE768B1F}">
      <dgm:prSet/>
      <dgm:spPr/>
      <dgm:t>
        <a:bodyPr/>
        <a:lstStyle/>
        <a:p>
          <a:endParaRPr lang="en-US"/>
        </a:p>
      </dgm:t>
    </dgm:pt>
    <dgm:pt modelId="{A1A2E2AB-4D7A-43C6-8F65-C2F15BEA39EA}" type="sibTrans" cxnId="{C5023061-A924-482B-AC90-AE42BE768B1F}">
      <dgm:prSet/>
      <dgm:spPr/>
      <dgm:t>
        <a:bodyPr/>
        <a:lstStyle/>
        <a:p>
          <a:endParaRPr lang="en-US"/>
        </a:p>
      </dgm:t>
    </dgm:pt>
    <dgm:pt modelId="{24507C73-1864-4EAA-9201-DA107FA9A654}">
      <dgm:prSet/>
      <dgm:spPr/>
      <dgm:t>
        <a:bodyPr/>
        <a:lstStyle/>
        <a:p>
          <a:r>
            <a:rPr lang="en-US"/>
            <a:t>Contact Counseling Services at 203-392-5475 </a:t>
          </a:r>
        </a:p>
      </dgm:t>
    </dgm:pt>
    <dgm:pt modelId="{3CB9292A-0213-4138-A9D9-570F630C2165}" type="parTrans" cxnId="{21910120-F2CF-470D-A272-6C1BE372A9B7}">
      <dgm:prSet/>
      <dgm:spPr/>
      <dgm:t>
        <a:bodyPr/>
        <a:lstStyle/>
        <a:p>
          <a:endParaRPr lang="en-US"/>
        </a:p>
      </dgm:t>
    </dgm:pt>
    <dgm:pt modelId="{3C5165B4-0A62-40F7-95BB-D5151E9D5D4D}" type="sibTrans" cxnId="{21910120-F2CF-470D-A272-6C1BE372A9B7}">
      <dgm:prSet/>
      <dgm:spPr/>
      <dgm:t>
        <a:bodyPr/>
        <a:lstStyle/>
        <a:p>
          <a:endParaRPr lang="en-US"/>
        </a:p>
      </dgm:t>
    </dgm:pt>
    <dgm:pt modelId="{CBAE3BB5-6928-4A96-AAB2-5466DB2CEA77}">
      <dgm:prSet/>
      <dgm:spPr/>
      <dgm:t>
        <a:bodyPr/>
        <a:lstStyle/>
        <a:p>
          <a:r>
            <a:rPr lang="en-US" b="1"/>
            <a:t>Bystander Intervention Training</a:t>
          </a:r>
          <a:endParaRPr lang="en-US"/>
        </a:p>
      </dgm:t>
    </dgm:pt>
    <dgm:pt modelId="{AB4737FA-8AE8-49B5-BCC9-3CFF81BAC3C7}" type="parTrans" cxnId="{6DE81574-8570-4464-A576-8096741833EE}">
      <dgm:prSet/>
      <dgm:spPr/>
      <dgm:t>
        <a:bodyPr/>
        <a:lstStyle/>
        <a:p>
          <a:endParaRPr lang="en-US"/>
        </a:p>
      </dgm:t>
    </dgm:pt>
    <dgm:pt modelId="{F54D6790-DD9A-4797-8482-D4C3C124695A}" type="sibTrans" cxnId="{6DE81574-8570-4464-A576-8096741833EE}">
      <dgm:prSet/>
      <dgm:spPr/>
      <dgm:t>
        <a:bodyPr/>
        <a:lstStyle/>
        <a:p>
          <a:endParaRPr lang="en-US"/>
        </a:p>
      </dgm:t>
    </dgm:pt>
    <dgm:pt modelId="{D31B3DA3-7E64-4F78-8505-A14127E5550F}">
      <dgm:prSet/>
      <dgm:spPr/>
      <dgm:t>
        <a:bodyPr/>
        <a:lstStyle/>
        <a:p>
          <a:r>
            <a:rPr lang="en-US"/>
            <a:t>Strategies for effectively responding to issues of concern in our community.</a:t>
          </a:r>
        </a:p>
      </dgm:t>
    </dgm:pt>
    <dgm:pt modelId="{70669E35-3DDA-4FF4-A737-4372E734C5DD}" type="parTrans" cxnId="{21379A32-2D9B-44ED-B995-95F0AD70B448}">
      <dgm:prSet/>
      <dgm:spPr/>
      <dgm:t>
        <a:bodyPr/>
        <a:lstStyle/>
        <a:p>
          <a:endParaRPr lang="en-US"/>
        </a:p>
      </dgm:t>
    </dgm:pt>
    <dgm:pt modelId="{E904245A-2916-403C-A1DC-9185B2F73D0F}" type="sibTrans" cxnId="{21379A32-2D9B-44ED-B995-95F0AD70B448}">
      <dgm:prSet/>
      <dgm:spPr/>
      <dgm:t>
        <a:bodyPr/>
        <a:lstStyle/>
        <a:p>
          <a:endParaRPr lang="en-US"/>
        </a:p>
      </dgm:t>
    </dgm:pt>
    <dgm:pt modelId="{EFF6BB00-F60D-4868-A09D-72B564A9E29E}">
      <dgm:prSet/>
      <dgm:spPr/>
      <dgm:t>
        <a:bodyPr/>
        <a:lstStyle/>
        <a:p>
          <a:r>
            <a:rPr lang="en-US"/>
            <a:t>Contact Violence Prevention, Victim Advocacy and Support Center at 203-392-6946</a:t>
          </a:r>
        </a:p>
      </dgm:t>
    </dgm:pt>
    <dgm:pt modelId="{6406D643-BD43-4D36-9EE8-E2B07B310806}" type="parTrans" cxnId="{78BB3727-73F5-412B-B973-ECF0B5ED1217}">
      <dgm:prSet/>
      <dgm:spPr/>
      <dgm:t>
        <a:bodyPr/>
        <a:lstStyle/>
        <a:p>
          <a:endParaRPr lang="en-US"/>
        </a:p>
      </dgm:t>
    </dgm:pt>
    <dgm:pt modelId="{2C7D4AAE-7ABD-44BB-B092-202B24D468E7}" type="sibTrans" cxnId="{78BB3727-73F5-412B-B973-ECF0B5ED1217}">
      <dgm:prSet/>
      <dgm:spPr/>
      <dgm:t>
        <a:bodyPr/>
        <a:lstStyle/>
        <a:p>
          <a:endParaRPr lang="en-US"/>
        </a:p>
      </dgm:t>
    </dgm:pt>
    <dgm:pt modelId="{B265190F-A944-43B3-AC45-A983A6AC7FEE}" type="pres">
      <dgm:prSet presAssocID="{8111E2E5-F94C-49D8-808D-0E4EF1695B75}" presName="Name0" presStyleCnt="0">
        <dgm:presLayoutVars>
          <dgm:dir/>
          <dgm:animLvl val="lvl"/>
          <dgm:resizeHandles val="exact"/>
        </dgm:presLayoutVars>
      </dgm:prSet>
      <dgm:spPr/>
    </dgm:pt>
    <dgm:pt modelId="{88313369-8765-4A28-909E-3089578F525A}" type="pres">
      <dgm:prSet presAssocID="{BA94FC09-C0E1-4DEC-A663-2F7D301FAC61}" presName="linNode" presStyleCnt="0"/>
      <dgm:spPr/>
    </dgm:pt>
    <dgm:pt modelId="{441007AE-56D2-40BD-A14D-58FD85DA5A40}" type="pres">
      <dgm:prSet presAssocID="{BA94FC09-C0E1-4DEC-A663-2F7D301FAC6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9B0BF795-DF10-4F20-82AC-CC9E5DFF119F}" type="pres">
      <dgm:prSet presAssocID="{BA94FC09-C0E1-4DEC-A663-2F7D301FAC61}" presName="descendantText" presStyleLbl="alignAccFollowNode1" presStyleIdx="0" presStyleCnt="3">
        <dgm:presLayoutVars>
          <dgm:bulletEnabled/>
        </dgm:presLayoutVars>
      </dgm:prSet>
      <dgm:spPr/>
    </dgm:pt>
    <dgm:pt modelId="{62B53438-4828-4582-9CEC-C9D85E6DBB48}" type="pres">
      <dgm:prSet presAssocID="{A4FD25FF-885D-46DD-B5D7-B8D897665B3C}" presName="sp" presStyleCnt="0"/>
      <dgm:spPr/>
    </dgm:pt>
    <dgm:pt modelId="{FDF515AB-A71F-4968-A5AF-3A9DE20226E3}" type="pres">
      <dgm:prSet presAssocID="{882DC86D-6E7E-4819-8AEF-BC2EAD95EE30}" presName="linNode" presStyleCnt="0"/>
      <dgm:spPr/>
    </dgm:pt>
    <dgm:pt modelId="{BC419475-82B3-4809-9CB6-C0F66EDB7E8A}" type="pres">
      <dgm:prSet presAssocID="{882DC86D-6E7E-4819-8AEF-BC2EAD95EE30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E1E9AE30-B2E1-4A72-80EB-2D5363996F4F}" type="pres">
      <dgm:prSet presAssocID="{882DC86D-6E7E-4819-8AEF-BC2EAD95EE30}" presName="descendantText" presStyleLbl="alignAccFollowNode1" presStyleIdx="1" presStyleCnt="3">
        <dgm:presLayoutVars>
          <dgm:bulletEnabled/>
        </dgm:presLayoutVars>
      </dgm:prSet>
      <dgm:spPr/>
    </dgm:pt>
    <dgm:pt modelId="{73A5F2A9-3CDB-4D1E-9935-07CE9E2DEAF1}" type="pres">
      <dgm:prSet presAssocID="{7BFB9904-58AE-43F2-9800-683250790627}" presName="sp" presStyleCnt="0"/>
      <dgm:spPr/>
    </dgm:pt>
    <dgm:pt modelId="{CEC024CA-07D3-4F5C-B336-D658FCD4DFCC}" type="pres">
      <dgm:prSet presAssocID="{CBAE3BB5-6928-4A96-AAB2-5466DB2CEA77}" presName="linNode" presStyleCnt="0"/>
      <dgm:spPr/>
    </dgm:pt>
    <dgm:pt modelId="{E34E0025-ECD7-494B-992D-B6C8D8B7AFD4}" type="pres">
      <dgm:prSet presAssocID="{CBAE3BB5-6928-4A96-AAB2-5466DB2CEA77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D962A9A-A996-4FE4-ACE2-BFDF4723D94D}" type="pres">
      <dgm:prSet presAssocID="{CBAE3BB5-6928-4A96-AAB2-5466DB2CEA7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44F5F00-E991-48EC-A64B-E181833B55B7}" srcId="{BA94FC09-C0E1-4DEC-A663-2F7D301FAC61}" destId="{C2B33ECD-E266-4E90-8A69-A1B5C4B9859D}" srcOrd="0" destOrd="0" parTransId="{BBF6D357-DAE1-491D-AE53-A9571B17B5D9}" sibTransId="{AD0223CE-B611-46D1-B96E-1143CB18FB4C}"/>
    <dgm:cxn modelId="{21910120-F2CF-470D-A272-6C1BE372A9B7}" srcId="{882DC86D-6E7E-4819-8AEF-BC2EAD95EE30}" destId="{24507C73-1864-4EAA-9201-DA107FA9A654}" srcOrd="1" destOrd="0" parTransId="{3CB9292A-0213-4138-A9D9-570F630C2165}" sibTransId="{3C5165B4-0A62-40F7-95BB-D5151E9D5D4D}"/>
    <dgm:cxn modelId="{68D40B23-0DD6-48DB-A712-415EA642A2C0}" type="presOf" srcId="{8111E2E5-F94C-49D8-808D-0E4EF1695B75}" destId="{B265190F-A944-43B3-AC45-A983A6AC7FEE}" srcOrd="0" destOrd="0" presId="urn:microsoft.com/office/officeart/2016/7/layout/VerticalSolidActionList"/>
    <dgm:cxn modelId="{78BB3727-73F5-412B-B973-ECF0B5ED1217}" srcId="{CBAE3BB5-6928-4A96-AAB2-5466DB2CEA77}" destId="{EFF6BB00-F60D-4868-A09D-72B564A9E29E}" srcOrd="1" destOrd="0" parTransId="{6406D643-BD43-4D36-9EE8-E2B07B310806}" sibTransId="{2C7D4AAE-7ABD-44BB-B092-202B24D468E7}"/>
    <dgm:cxn modelId="{21379A32-2D9B-44ED-B995-95F0AD70B448}" srcId="{CBAE3BB5-6928-4A96-AAB2-5466DB2CEA77}" destId="{D31B3DA3-7E64-4F78-8505-A14127E5550F}" srcOrd="0" destOrd="0" parTransId="{70669E35-3DDA-4FF4-A737-4372E734C5DD}" sibTransId="{E904245A-2916-403C-A1DC-9185B2F73D0F}"/>
    <dgm:cxn modelId="{1DAB6740-2B96-4BAD-BFFE-61AC280CAE61}" type="presOf" srcId="{EF3555E6-E928-41FA-9AD9-14BA4E04D74A}" destId="{E1E9AE30-B2E1-4A72-80EB-2D5363996F4F}" srcOrd="0" destOrd="0" presId="urn:microsoft.com/office/officeart/2016/7/layout/VerticalSolidActionList"/>
    <dgm:cxn modelId="{B0F7DD5E-BBDA-42FF-9798-0F4DB34823BE}" srcId="{8111E2E5-F94C-49D8-808D-0E4EF1695B75}" destId="{BA94FC09-C0E1-4DEC-A663-2F7D301FAC61}" srcOrd="0" destOrd="0" parTransId="{070B230B-B95C-4386-985E-004C1FF576DE}" sibTransId="{A4FD25FF-885D-46DD-B5D7-B8D897665B3C}"/>
    <dgm:cxn modelId="{5AC71A5F-2BA2-4F2C-A383-BAA2B92EDA07}" type="presOf" srcId="{945573C1-DC58-4058-AF99-85976A67ABC6}" destId="{9B0BF795-DF10-4F20-82AC-CC9E5DFF119F}" srcOrd="0" destOrd="1" presId="urn:microsoft.com/office/officeart/2016/7/layout/VerticalSolidActionList"/>
    <dgm:cxn modelId="{C5023061-A924-482B-AC90-AE42BE768B1F}" srcId="{882DC86D-6E7E-4819-8AEF-BC2EAD95EE30}" destId="{EF3555E6-E928-41FA-9AD9-14BA4E04D74A}" srcOrd="0" destOrd="0" parTransId="{1BD5694D-1FAF-42F2-A4FE-47281E7525EC}" sibTransId="{A1A2E2AB-4D7A-43C6-8F65-C2F15BEA39EA}"/>
    <dgm:cxn modelId="{74EABE52-3531-498D-8ECF-3F652DB7E589}" type="presOf" srcId="{CBAE3BB5-6928-4A96-AAB2-5466DB2CEA77}" destId="{E34E0025-ECD7-494B-992D-B6C8D8B7AFD4}" srcOrd="0" destOrd="0" presId="urn:microsoft.com/office/officeart/2016/7/layout/VerticalSolidActionList"/>
    <dgm:cxn modelId="{6DE81574-8570-4464-A576-8096741833EE}" srcId="{8111E2E5-F94C-49D8-808D-0E4EF1695B75}" destId="{CBAE3BB5-6928-4A96-AAB2-5466DB2CEA77}" srcOrd="2" destOrd="0" parTransId="{AB4737FA-8AE8-49B5-BCC9-3CFF81BAC3C7}" sibTransId="{F54D6790-DD9A-4797-8482-D4C3C124695A}"/>
    <dgm:cxn modelId="{4277D759-BF95-4FCD-B11B-B6F8D61F7D58}" type="presOf" srcId="{24507C73-1864-4EAA-9201-DA107FA9A654}" destId="{E1E9AE30-B2E1-4A72-80EB-2D5363996F4F}" srcOrd="0" destOrd="1" presId="urn:microsoft.com/office/officeart/2016/7/layout/VerticalSolidActionList"/>
    <dgm:cxn modelId="{9827F284-AAE1-46C4-A934-3CBE25D11C22}" type="presOf" srcId="{C2B33ECD-E266-4E90-8A69-A1B5C4B9859D}" destId="{9B0BF795-DF10-4F20-82AC-CC9E5DFF119F}" srcOrd="0" destOrd="0" presId="urn:microsoft.com/office/officeart/2016/7/layout/VerticalSolidActionList"/>
    <dgm:cxn modelId="{BEC6BFA6-2CA2-4CC7-849A-A2468BADB712}" type="presOf" srcId="{EFF6BB00-F60D-4868-A09D-72B564A9E29E}" destId="{7D962A9A-A996-4FE4-ACE2-BFDF4723D94D}" srcOrd="0" destOrd="1" presId="urn:microsoft.com/office/officeart/2016/7/layout/VerticalSolidActionList"/>
    <dgm:cxn modelId="{137082A7-F7C8-4B11-A10F-A942D68BA2F2}" type="presOf" srcId="{882DC86D-6E7E-4819-8AEF-BC2EAD95EE30}" destId="{BC419475-82B3-4809-9CB6-C0F66EDB7E8A}" srcOrd="0" destOrd="0" presId="urn:microsoft.com/office/officeart/2016/7/layout/VerticalSolidActionList"/>
    <dgm:cxn modelId="{D36D88AB-0BA9-421D-A3AE-139DD1737BC4}" srcId="{8111E2E5-F94C-49D8-808D-0E4EF1695B75}" destId="{882DC86D-6E7E-4819-8AEF-BC2EAD95EE30}" srcOrd="1" destOrd="0" parTransId="{E3CEAA0A-764B-4107-AACD-49A385650F31}" sibTransId="{7BFB9904-58AE-43F2-9800-683250790627}"/>
    <dgm:cxn modelId="{B7EE68B3-D521-42C2-AA5A-7389ED79FDC4}" type="presOf" srcId="{BA94FC09-C0E1-4DEC-A663-2F7D301FAC61}" destId="{441007AE-56D2-40BD-A14D-58FD85DA5A40}" srcOrd="0" destOrd="0" presId="urn:microsoft.com/office/officeart/2016/7/layout/VerticalSolidActionList"/>
    <dgm:cxn modelId="{47307ADD-7CA9-48AC-A455-84545C931EB5}" srcId="{BA94FC09-C0E1-4DEC-A663-2F7D301FAC61}" destId="{945573C1-DC58-4058-AF99-85976A67ABC6}" srcOrd="1" destOrd="0" parTransId="{A5304C28-0507-458E-8656-23BC87B6FC0A}" sibTransId="{8893C727-48A6-48C1-9439-B49833F224F0}"/>
    <dgm:cxn modelId="{1B7FA2E9-3B6A-4AF6-B868-A8D92380DF33}" type="presOf" srcId="{D31B3DA3-7E64-4F78-8505-A14127E5550F}" destId="{7D962A9A-A996-4FE4-ACE2-BFDF4723D94D}" srcOrd="0" destOrd="0" presId="urn:microsoft.com/office/officeart/2016/7/layout/VerticalSolidActionList"/>
    <dgm:cxn modelId="{9FD71D77-3CA4-4318-A2F4-1E3F0F4CAA97}" type="presParOf" srcId="{B265190F-A944-43B3-AC45-A983A6AC7FEE}" destId="{88313369-8765-4A28-909E-3089578F525A}" srcOrd="0" destOrd="0" presId="urn:microsoft.com/office/officeart/2016/7/layout/VerticalSolidActionList"/>
    <dgm:cxn modelId="{CA9B8455-96B0-40BD-99D0-12310D6540FA}" type="presParOf" srcId="{88313369-8765-4A28-909E-3089578F525A}" destId="{441007AE-56D2-40BD-A14D-58FD85DA5A40}" srcOrd="0" destOrd="0" presId="urn:microsoft.com/office/officeart/2016/7/layout/VerticalSolidActionList"/>
    <dgm:cxn modelId="{874F156C-0C48-44CD-9E4F-D3DD6BC42E4C}" type="presParOf" srcId="{88313369-8765-4A28-909E-3089578F525A}" destId="{9B0BF795-DF10-4F20-82AC-CC9E5DFF119F}" srcOrd="1" destOrd="0" presId="urn:microsoft.com/office/officeart/2016/7/layout/VerticalSolidActionList"/>
    <dgm:cxn modelId="{EC662F55-AB51-46B8-B06A-5A7360CC8568}" type="presParOf" srcId="{B265190F-A944-43B3-AC45-A983A6AC7FEE}" destId="{62B53438-4828-4582-9CEC-C9D85E6DBB48}" srcOrd="1" destOrd="0" presId="urn:microsoft.com/office/officeart/2016/7/layout/VerticalSolidActionList"/>
    <dgm:cxn modelId="{08F89188-1AC5-43F5-84B1-E9F1C9C82D04}" type="presParOf" srcId="{B265190F-A944-43B3-AC45-A983A6AC7FEE}" destId="{FDF515AB-A71F-4968-A5AF-3A9DE20226E3}" srcOrd="2" destOrd="0" presId="urn:microsoft.com/office/officeart/2016/7/layout/VerticalSolidActionList"/>
    <dgm:cxn modelId="{893D17AB-C62F-46E1-A8F9-C2A0E667FDDC}" type="presParOf" srcId="{FDF515AB-A71F-4968-A5AF-3A9DE20226E3}" destId="{BC419475-82B3-4809-9CB6-C0F66EDB7E8A}" srcOrd="0" destOrd="0" presId="urn:microsoft.com/office/officeart/2016/7/layout/VerticalSolidActionList"/>
    <dgm:cxn modelId="{4B5E8289-D9F3-4C30-94E4-5EFC909B0E2A}" type="presParOf" srcId="{FDF515AB-A71F-4968-A5AF-3A9DE20226E3}" destId="{E1E9AE30-B2E1-4A72-80EB-2D5363996F4F}" srcOrd="1" destOrd="0" presId="urn:microsoft.com/office/officeart/2016/7/layout/VerticalSolidActionList"/>
    <dgm:cxn modelId="{5DC68134-1FDE-4A1D-A0A8-539ABC5A384B}" type="presParOf" srcId="{B265190F-A944-43B3-AC45-A983A6AC7FEE}" destId="{73A5F2A9-3CDB-4D1E-9935-07CE9E2DEAF1}" srcOrd="3" destOrd="0" presId="urn:microsoft.com/office/officeart/2016/7/layout/VerticalSolidActionList"/>
    <dgm:cxn modelId="{B36B16FF-FD29-4E0B-87B3-D76942F96E64}" type="presParOf" srcId="{B265190F-A944-43B3-AC45-A983A6AC7FEE}" destId="{CEC024CA-07D3-4F5C-B336-D658FCD4DFCC}" srcOrd="4" destOrd="0" presId="urn:microsoft.com/office/officeart/2016/7/layout/VerticalSolidActionList"/>
    <dgm:cxn modelId="{1AE55C1B-66F1-4950-99B8-94C8C7CF32A5}" type="presParOf" srcId="{CEC024CA-07D3-4F5C-B336-D658FCD4DFCC}" destId="{E34E0025-ECD7-494B-992D-B6C8D8B7AFD4}" srcOrd="0" destOrd="0" presId="urn:microsoft.com/office/officeart/2016/7/layout/VerticalSolidActionList"/>
    <dgm:cxn modelId="{EAB45C39-E8F4-4002-92A4-A7BA84E4C094}" type="presParOf" srcId="{CEC024CA-07D3-4F5C-B336-D658FCD4DFCC}" destId="{7D962A9A-A996-4FE4-ACE2-BFDF4723D94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97388-B604-4BAF-8DD1-809922D36D31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Current Trends in Student Distress</a:t>
          </a:r>
        </a:p>
      </dsp:txBody>
      <dsp:txXfrm>
        <a:off x="24396" y="24396"/>
        <a:ext cx="7077531" cy="784145"/>
      </dsp:txXfrm>
    </dsp:sp>
    <dsp:sp modelId="{96C7A4CB-0D73-4A39-A33E-AA05F6542348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Recognize, Respond, and Refer</a:t>
          </a:r>
        </a:p>
      </dsp:txBody>
      <dsp:txXfrm>
        <a:off x="698308" y="1008776"/>
        <a:ext cx="6782605" cy="784145"/>
      </dsp:txXfrm>
    </dsp:sp>
    <dsp:sp modelId="{119FA134-1F29-443E-90EF-E36A2023B035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Additional Professional Development Opportunities</a:t>
          </a:r>
        </a:p>
      </dsp:txBody>
      <dsp:txXfrm>
        <a:off x="1362163" y="1993157"/>
        <a:ext cx="6792664" cy="784145"/>
      </dsp:txXfrm>
    </dsp:sp>
    <dsp:sp modelId="{C0E623C1-706D-421E-8F29-5455F6331777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Questions and Discussion</a:t>
          </a:r>
        </a:p>
      </dsp:txBody>
      <dsp:txXfrm>
        <a:off x="2036076" y="2977538"/>
        <a:ext cx="6782605" cy="784145"/>
      </dsp:txXfrm>
    </dsp:sp>
    <dsp:sp modelId="{1714CAA6-5197-4057-AF9A-E17D9EB8A3CD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27127" y="637954"/>
        <a:ext cx="297775" cy="407410"/>
      </dsp:txXfrm>
    </dsp:sp>
    <dsp:sp modelId="{481E17E2-427C-4C8D-B80E-64425D4C044B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1040" y="1622335"/>
        <a:ext cx="297775" cy="407410"/>
      </dsp:txXfrm>
    </dsp:sp>
    <dsp:sp modelId="{798C3423-58A9-480F-B9B3-E0866BA410BD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4894" y="2606716"/>
        <a:ext cx="297775" cy="407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4F745-D300-4AD3-8F96-C1CBC01F73FD}">
      <dsp:nvSpPr>
        <dsp:cNvPr id="0" name=""/>
        <dsp:cNvSpPr/>
      </dsp:nvSpPr>
      <dsp:spPr>
        <a:xfrm>
          <a:off x="147702" y="33078"/>
          <a:ext cx="3264144" cy="19584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80% of college students have experienced a negative impact on their mental health during COVID-19, with 20% reporting that their mental health has significantly worsened</a:t>
          </a:r>
        </a:p>
      </dsp:txBody>
      <dsp:txXfrm>
        <a:off x="147702" y="33078"/>
        <a:ext cx="3264144" cy="1958486"/>
      </dsp:txXfrm>
    </dsp:sp>
    <dsp:sp modelId="{7D10C4B4-7829-4C4D-9226-55AE70E25743}">
      <dsp:nvSpPr>
        <dsp:cNvPr id="0" name=""/>
        <dsp:cNvSpPr/>
      </dsp:nvSpPr>
      <dsp:spPr>
        <a:xfrm>
          <a:off x="3544828" y="29885"/>
          <a:ext cx="3264144" cy="19584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3/4 of students are open to using telehealth</a:t>
          </a:r>
        </a:p>
      </dsp:txBody>
      <dsp:txXfrm>
        <a:off x="3544828" y="29885"/>
        <a:ext cx="3264144" cy="1958486"/>
      </dsp:txXfrm>
    </dsp:sp>
    <dsp:sp modelId="{1ACE4A87-940F-4C8C-BCFE-84C8BDB1198C}">
      <dsp:nvSpPr>
        <dsp:cNvPr id="0" name=""/>
        <dsp:cNvSpPr/>
      </dsp:nvSpPr>
      <dsp:spPr>
        <a:xfrm>
          <a:off x="1706462" y="2125975"/>
          <a:ext cx="3264144" cy="19584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66% of students reported greater financial stress</a:t>
          </a:r>
        </a:p>
      </dsp:txBody>
      <dsp:txXfrm>
        <a:off x="1706462" y="2125975"/>
        <a:ext cx="3264144" cy="1958486"/>
      </dsp:txXfrm>
    </dsp:sp>
    <dsp:sp modelId="{6B63F5D4-34F4-4297-8BFA-93CBD7BC9844}">
      <dsp:nvSpPr>
        <dsp:cNvPr id="0" name=""/>
        <dsp:cNvSpPr/>
      </dsp:nvSpPr>
      <dsp:spPr>
        <a:xfrm>
          <a:off x="6941953" y="33737"/>
          <a:ext cx="3264144" cy="19584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35% of students have ever used telehealth, and most who did were satisfied</a:t>
          </a:r>
        </a:p>
      </dsp:txBody>
      <dsp:txXfrm>
        <a:off x="6941953" y="33737"/>
        <a:ext cx="3264144" cy="1958486"/>
      </dsp:txXfrm>
    </dsp:sp>
    <dsp:sp modelId="{7C5F3AD7-9B69-465B-AFE8-4242C703DDF0}">
      <dsp:nvSpPr>
        <dsp:cNvPr id="0" name=""/>
        <dsp:cNvSpPr/>
      </dsp:nvSpPr>
      <dsp:spPr>
        <a:xfrm>
          <a:off x="5338246" y="2108636"/>
          <a:ext cx="3264144" cy="19584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60% of students reported more difficulty accessing mental health care</a:t>
          </a:r>
          <a:endParaRPr lang="en-US" sz="1900" kern="1200" dirty="0"/>
        </a:p>
      </dsp:txBody>
      <dsp:txXfrm>
        <a:off x="5338246" y="2108636"/>
        <a:ext cx="3264144" cy="1958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8CB6A-0D7A-41FB-AEBC-AFB91CA222B0}">
      <dsp:nvSpPr>
        <dsp:cNvPr id="0" name=""/>
        <dsp:cNvSpPr/>
      </dsp:nvSpPr>
      <dsp:spPr>
        <a:xfrm>
          <a:off x="0" y="10599"/>
          <a:ext cx="10058399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Safety Risk Indicators</a:t>
          </a:r>
        </a:p>
      </dsp:txBody>
      <dsp:txXfrm>
        <a:off x="42151" y="52750"/>
        <a:ext cx="9974097" cy="779158"/>
      </dsp:txXfrm>
    </dsp:sp>
    <dsp:sp modelId="{01B2B6A2-33CF-47D4-A0DE-A1DE42A08801}">
      <dsp:nvSpPr>
        <dsp:cNvPr id="0" name=""/>
        <dsp:cNvSpPr/>
      </dsp:nvSpPr>
      <dsp:spPr>
        <a:xfrm>
          <a:off x="0" y="977740"/>
          <a:ext cx="10058399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Academic Indicators</a:t>
          </a:r>
        </a:p>
      </dsp:txBody>
      <dsp:txXfrm>
        <a:off x="42151" y="1019891"/>
        <a:ext cx="9974097" cy="779158"/>
      </dsp:txXfrm>
    </dsp:sp>
    <dsp:sp modelId="{A9DCA67E-81BA-4F5E-8945-092A37913BBE}">
      <dsp:nvSpPr>
        <dsp:cNvPr id="0" name=""/>
        <dsp:cNvSpPr/>
      </dsp:nvSpPr>
      <dsp:spPr>
        <a:xfrm>
          <a:off x="0" y="1944880"/>
          <a:ext cx="10058399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Physical Indicators</a:t>
          </a:r>
        </a:p>
      </dsp:txBody>
      <dsp:txXfrm>
        <a:off x="42151" y="1987031"/>
        <a:ext cx="9974097" cy="779158"/>
      </dsp:txXfrm>
    </dsp:sp>
    <dsp:sp modelId="{E9B278CE-891D-4F60-8BA6-913357F2C8D2}">
      <dsp:nvSpPr>
        <dsp:cNvPr id="0" name=""/>
        <dsp:cNvSpPr/>
      </dsp:nvSpPr>
      <dsp:spPr>
        <a:xfrm>
          <a:off x="0" y="2912020"/>
          <a:ext cx="10058399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libri Light" panose="020F0302020204030204"/>
            </a:rPr>
            <a:t>Psychological</a:t>
          </a:r>
          <a:r>
            <a:rPr lang="en-US" sz="3600" kern="1200" dirty="0"/>
            <a:t> Indicators</a:t>
          </a:r>
        </a:p>
      </dsp:txBody>
      <dsp:txXfrm>
        <a:off x="42151" y="2954171"/>
        <a:ext cx="9974097" cy="77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8703-A520-4BAE-ABF1-DA72AB587DBB}">
      <dsp:nvSpPr>
        <dsp:cNvPr id="0" name=""/>
        <dsp:cNvSpPr/>
      </dsp:nvSpPr>
      <dsp:spPr>
        <a:xfrm>
          <a:off x="2143996" y="957645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1000899"/>
        <a:ext cx="24653" cy="4930"/>
      </dsp:txXfrm>
    </dsp:sp>
    <dsp:sp modelId="{89FFC079-A4A1-4AD2-800F-8904904E9067}">
      <dsp:nvSpPr>
        <dsp:cNvPr id="0" name=""/>
        <dsp:cNvSpPr/>
      </dsp:nvSpPr>
      <dsp:spPr>
        <a:xfrm>
          <a:off x="2001" y="360226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Safety </a:t>
          </a:r>
          <a:r>
            <a:rPr lang="en-US" sz="2400" kern="1200">
              <a:latin typeface="Calibri Light" panose="020F0302020204030204"/>
            </a:rPr>
            <a:t>First</a:t>
          </a:r>
          <a:endParaRPr lang="en-US" sz="2400" kern="1200"/>
        </a:p>
      </dsp:txBody>
      <dsp:txXfrm>
        <a:off x="2001" y="360226"/>
        <a:ext cx="2143794" cy="1286276"/>
      </dsp:txXfrm>
    </dsp:sp>
    <dsp:sp modelId="{F62B3EAF-9AF7-48E3-B93F-391BEF51149E}">
      <dsp:nvSpPr>
        <dsp:cNvPr id="0" name=""/>
        <dsp:cNvSpPr/>
      </dsp:nvSpPr>
      <dsp:spPr>
        <a:xfrm>
          <a:off x="4780863" y="957645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1000899"/>
        <a:ext cx="24653" cy="4930"/>
      </dsp:txXfrm>
    </dsp:sp>
    <dsp:sp modelId="{5A21C500-F234-427E-BD88-9F678790153F}">
      <dsp:nvSpPr>
        <dsp:cNvPr id="0" name=""/>
        <dsp:cNvSpPr/>
      </dsp:nvSpPr>
      <dsp:spPr>
        <a:xfrm>
          <a:off x="2638868" y="360226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Proactive</a:t>
          </a:r>
        </a:p>
      </dsp:txBody>
      <dsp:txXfrm>
        <a:off x="2638868" y="360226"/>
        <a:ext cx="2143794" cy="1286276"/>
      </dsp:txXfrm>
    </dsp:sp>
    <dsp:sp modelId="{D4E1C55A-74DC-4E39-97AC-79EB43664ED7}">
      <dsp:nvSpPr>
        <dsp:cNvPr id="0" name=""/>
        <dsp:cNvSpPr/>
      </dsp:nvSpPr>
      <dsp:spPr>
        <a:xfrm>
          <a:off x="7417731" y="957645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6640" y="1000899"/>
        <a:ext cx="24653" cy="4930"/>
      </dsp:txXfrm>
    </dsp:sp>
    <dsp:sp modelId="{BE0DD3C0-8119-4FBF-BDF5-DC184027D699}">
      <dsp:nvSpPr>
        <dsp:cNvPr id="0" name=""/>
        <dsp:cNvSpPr/>
      </dsp:nvSpPr>
      <dsp:spPr>
        <a:xfrm>
          <a:off x="5275736" y="360226"/>
          <a:ext cx="2143794" cy="12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Direct</a:t>
          </a:r>
        </a:p>
      </dsp:txBody>
      <dsp:txXfrm>
        <a:off x="5275736" y="360226"/>
        <a:ext cx="2143794" cy="1286276"/>
      </dsp:txXfrm>
    </dsp:sp>
    <dsp:sp modelId="{BAADD679-7359-4BED-A578-6415EA4DE6F8}">
      <dsp:nvSpPr>
        <dsp:cNvPr id="0" name=""/>
        <dsp:cNvSpPr/>
      </dsp:nvSpPr>
      <dsp:spPr>
        <a:xfrm>
          <a:off x="1073898" y="1644703"/>
          <a:ext cx="7910602" cy="462472"/>
        </a:xfrm>
        <a:custGeom>
          <a:avLst/>
          <a:gdLst/>
          <a:ahLst/>
          <a:cxnLst/>
          <a:rect l="0" t="0" r="0" b="0"/>
          <a:pathLst>
            <a:path>
              <a:moveTo>
                <a:pt x="7910602" y="0"/>
              </a:moveTo>
              <a:lnTo>
                <a:pt x="7910602" y="248336"/>
              </a:lnTo>
              <a:lnTo>
                <a:pt x="0" y="248336"/>
              </a:lnTo>
              <a:lnTo>
                <a:pt x="0" y="46247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1051" y="1873474"/>
        <a:ext cx="396297" cy="4930"/>
      </dsp:txXfrm>
    </dsp:sp>
    <dsp:sp modelId="{D26C781F-3105-4BDD-A2B9-96A662DA1663}">
      <dsp:nvSpPr>
        <dsp:cNvPr id="0" name=""/>
        <dsp:cNvSpPr/>
      </dsp:nvSpPr>
      <dsp:spPr>
        <a:xfrm>
          <a:off x="7912603" y="360226"/>
          <a:ext cx="2143794" cy="12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Active Listening</a:t>
          </a:r>
        </a:p>
      </dsp:txBody>
      <dsp:txXfrm>
        <a:off x="7912603" y="360226"/>
        <a:ext cx="2143794" cy="1286276"/>
      </dsp:txXfrm>
    </dsp:sp>
    <dsp:sp modelId="{9E0B1323-0176-4751-BD4D-33E347278B93}">
      <dsp:nvSpPr>
        <dsp:cNvPr id="0" name=""/>
        <dsp:cNvSpPr/>
      </dsp:nvSpPr>
      <dsp:spPr>
        <a:xfrm>
          <a:off x="2143996" y="2736994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2905" y="2780249"/>
        <a:ext cx="24653" cy="4930"/>
      </dsp:txXfrm>
    </dsp:sp>
    <dsp:sp modelId="{445DAC99-A168-4271-A1A8-B4FC641D3FD5}">
      <dsp:nvSpPr>
        <dsp:cNvPr id="0" name=""/>
        <dsp:cNvSpPr/>
      </dsp:nvSpPr>
      <dsp:spPr>
        <a:xfrm>
          <a:off x="2001" y="2139576"/>
          <a:ext cx="2143794" cy="12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Concrete Help</a:t>
          </a:r>
        </a:p>
      </dsp:txBody>
      <dsp:txXfrm>
        <a:off x="2001" y="2139576"/>
        <a:ext cx="2143794" cy="1286276"/>
      </dsp:txXfrm>
    </dsp:sp>
    <dsp:sp modelId="{BE41E36B-4D68-4085-BE33-214233626D2A}">
      <dsp:nvSpPr>
        <dsp:cNvPr id="0" name=""/>
        <dsp:cNvSpPr/>
      </dsp:nvSpPr>
      <dsp:spPr>
        <a:xfrm>
          <a:off x="4780863" y="2736994"/>
          <a:ext cx="462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247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73" y="2780249"/>
        <a:ext cx="24653" cy="4930"/>
      </dsp:txXfrm>
    </dsp:sp>
    <dsp:sp modelId="{125DCB3C-8E1C-4BF5-8C99-EC1C1A1CFC8B}">
      <dsp:nvSpPr>
        <dsp:cNvPr id="0" name=""/>
        <dsp:cNvSpPr/>
      </dsp:nvSpPr>
      <dsp:spPr>
        <a:xfrm>
          <a:off x="2638868" y="2139576"/>
          <a:ext cx="2143794" cy="12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Consultation &amp; Documentation</a:t>
          </a:r>
        </a:p>
      </dsp:txBody>
      <dsp:txXfrm>
        <a:off x="2638868" y="2139576"/>
        <a:ext cx="2143794" cy="1286276"/>
      </dsp:txXfrm>
    </dsp:sp>
    <dsp:sp modelId="{8B88DA14-7C7B-45FD-BCC4-FFBD5B54AFCD}">
      <dsp:nvSpPr>
        <dsp:cNvPr id="0" name=""/>
        <dsp:cNvSpPr/>
      </dsp:nvSpPr>
      <dsp:spPr>
        <a:xfrm>
          <a:off x="5275736" y="2139576"/>
          <a:ext cx="2143794" cy="12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48" tIns="110266" rIns="105048" bIns="11026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Share What You Know</a:t>
          </a:r>
        </a:p>
      </dsp:txBody>
      <dsp:txXfrm>
        <a:off x="5275736" y="2139576"/>
        <a:ext cx="2143794" cy="1286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E59E-C1BD-4C00-9FB3-B0C1E344FD3C}">
      <dsp:nvSpPr>
        <dsp:cNvPr id="0" name=""/>
        <dsp:cNvSpPr/>
      </dsp:nvSpPr>
      <dsp:spPr>
        <a:xfrm>
          <a:off x="0" y="4337420"/>
          <a:ext cx="1727596" cy="711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142240" rIns="12286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Advice</a:t>
          </a:r>
        </a:p>
      </dsp:txBody>
      <dsp:txXfrm>
        <a:off x="0" y="4337420"/>
        <a:ext cx="1727596" cy="711589"/>
      </dsp:txXfrm>
    </dsp:sp>
    <dsp:sp modelId="{8FB5E865-7DF6-49EB-95E8-56E8C44DB88B}">
      <dsp:nvSpPr>
        <dsp:cNvPr id="0" name=""/>
        <dsp:cNvSpPr/>
      </dsp:nvSpPr>
      <dsp:spPr>
        <a:xfrm>
          <a:off x="1727596" y="4337420"/>
          <a:ext cx="5182790" cy="7115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152400" rIns="105131" bIns="1524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Suggest resource/referrals</a:t>
          </a:r>
        </a:p>
      </dsp:txBody>
      <dsp:txXfrm>
        <a:off x="1727596" y="4337420"/>
        <a:ext cx="5182790" cy="711589"/>
      </dsp:txXfrm>
    </dsp:sp>
    <dsp:sp modelId="{0BD344EB-12A2-4907-9A25-8EFEC18D6B17}">
      <dsp:nvSpPr>
        <dsp:cNvPr id="0" name=""/>
        <dsp:cNvSpPr/>
      </dsp:nvSpPr>
      <dsp:spPr>
        <a:xfrm rot="10800000">
          <a:off x="0" y="3253668"/>
          <a:ext cx="1727596" cy="10944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142240" rIns="12286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Interpretation</a:t>
          </a:r>
        </a:p>
      </dsp:txBody>
      <dsp:txXfrm rot="-10800000">
        <a:off x="0" y="3253668"/>
        <a:ext cx="1727596" cy="711376"/>
      </dsp:txXfrm>
    </dsp:sp>
    <dsp:sp modelId="{AFAA93F6-5F8E-4251-99B7-D90D19489822}">
      <dsp:nvSpPr>
        <dsp:cNvPr id="0" name=""/>
        <dsp:cNvSpPr/>
      </dsp:nvSpPr>
      <dsp:spPr>
        <a:xfrm>
          <a:off x="1727596" y="3253668"/>
          <a:ext cx="5182790" cy="7113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152400" rIns="105131" bIns="1524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Explain what problem means</a:t>
          </a:r>
        </a:p>
      </dsp:txBody>
      <dsp:txXfrm>
        <a:off x="1727596" y="3253668"/>
        <a:ext cx="5182790" cy="711376"/>
      </dsp:txXfrm>
    </dsp:sp>
    <dsp:sp modelId="{D7E220BC-C2F3-41C2-B9D9-D52E4515031B}">
      <dsp:nvSpPr>
        <dsp:cNvPr id="0" name=""/>
        <dsp:cNvSpPr/>
      </dsp:nvSpPr>
      <dsp:spPr>
        <a:xfrm rot="10800000">
          <a:off x="0" y="2169917"/>
          <a:ext cx="1727596" cy="10944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142240" rIns="122867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Assurance </a:t>
          </a:r>
          <a:endParaRPr lang="en-US" sz="2000" kern="1200"/>
        </a:p>
      </dsp:txBody>
      <dsp:txXfrm rot="-10800000">
        <a:off x="0" y="2169917"/>
        <a:ext cx="1727596" cy="711376"/>
      </dsp:txXfrm>
    </dsp:sp>
    <dsp:sp modelId="{A8B2B08A-E805-4068-BD71-C3C7E55D5E27}">
      <dsp:nvSpPr>
        <dsp:cNvPr id="0" name=""/>
        <dsp:cNvSpPr/>
      </dsp:nvSpPr>
      <dsp:spPr>
        <a:xfrm>
          <a:off x="1727596" y="2169917"/>
          <a:ext cx="5182790" cy="7113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152400" rIns="105131" bIns="1524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Support and caring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Validation</a:t>
          </a:r>
          <a:endParaRPr lang="en-US" sz="1200" kern="1200"/>
        </a:p>
      </dsp:txBody>
      <dsp:txXfrm>
        <a:off x="1727596" y="2169917"/>
        <a:ext cx="5182790" cy="711376"/>
      </dsp:txXfrm>
    </dsp:sp>
    <dsp:sp modelId="{3D4C7F88-DCF2-4A98-996D-F3BC35B17A05}">
      <dsp:nvSpPr>
        <dsp:cNvPr id="0" name=""/>
        <dsp:cNvSpPr/>
      </dsp:nvSpPr>
      <dsp:spPr>
        <a:xfrm rot="10800000">
          <a:off x="0" y="1086166"/>
          <a:ext cx="1727596" cy="10944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142240" rIns="122867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Probing </a:t>
          </a:r>
          <a:endParaRPr lang="en-US" sz="2000" kern="1200"/>
        </a:p>
      </dsp:txBody>
      <dsp:txXfrm rot="-10800000">
        <a:off x="0" y="1086166"/>
        <a:ext cx="1727596" cy="711376"/>
      </dsp:txXfrm>
    </dsp:sp>
    <dsp:sp modelId="{14DA2650-8F2F-4520-8EEB-0185141BCFE0}">
      <dsp:nvSpPr>
        <dsp:cNvPr id="0" name=""/>
        <dsp:cNvSpPr/>
      </dsp:nvSpPr>
      <dsp:spPr>
        <a:xfrm>
          <a:off x="1727596" y="1086166"/>
          <a:ext cx="5182790" cy="7113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152400" rIns="105131" bIns="1524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Seek information</a:t>
          </a:r>
          <a:endParaRPr lang="en-US" sz="1200" kern="1200"/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Open ended questions</a:t>
          </a:r>
          <a:endParaRPr lang="en-US" sz="1200" kern="1200"/>
        </a:p>
      </dsp:txBody>
      <dsp:txXfrm>
        <a:off x="1727596" y="1086166"/>
        <a:ext cx="5182790" cy="711376"/>
      </dsp:txXfrm>
    </dsp:sp>
    <dsp:sp modelId="{EFE2C5CC-A6F9-4BD4-B01F-DEB6869A01A8}">
      <dsp:nvSpPr>
        <dsp:cNvPr id="0" name=""/>
        <dsp:cNvSpPr/>
      </dsp:nvSpPr>
      <dsp:spPr>
        <a:xfrm rot="10800000">
          <a:off x="0" y="2414"/>
          <a:ext cx="1727596" cy="109442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142240" rIns="122867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Paraphrase</a:t>
          </a:r>
          <a:r>
            <a:rPr lang="en-US" sz="2000" b="0" i="0" u="none" strike="noStrike" kern="1200" cap="none" baseline="0" noProof="0" dirty="0">
              <a:latin typeface="Calibri Light"/>
              <a:cs typeface="Calibri Light"/>
            </a:rPr>
            <a:t> </a:t>
          </a:r>
        </a:p>
      </dsp:txBody>
      <dsp:txXfrm rot="-10800000">
        <a:off x="0" y="2414"/>
        <a:ext cx="1727596" cy="711376"/>
      </dsp:txXfrm>
    </dsp:sp>
    <dsp:sp modelId="{93B6FB82-9C5E-4CD9-AFB4-77D6AD81DBDA}">
      <dsp:nvSpPr>
        <dsp:cNvPr id="0" name=""/>
        <dsp:cNvSpPr/>
      </dsp:nvSpPr>
      <dsp:spPr>
        <a:xfrm>
          <a:off x="1727596" y="2414"/>
          <a:ext cx="5182790" cy="71137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152400" rIns="105131" bIns="15240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Restating what you heard</a:t>
          </a:r>
          <a:endParaRPr lang="en-US" sz="1200" kern="1200"/>
        </a:p>
      </dsp:txBody>
      <dsp:txXfrm>
        <a:off x="1727596" y="2414"/>
        <a:ext cx="5182790" cy="711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9D771-44E6-4162-9E3C-FA227EB6DDED}">
      <dsp:nvSpPr>
        <dsp:cNvPr id="0" name=""/>
        <dsp:cNvSpPr/>
      </dsp:nvSpPr>
      <dsp:spPr>
        <a:xfrm>
          <a:off x="0" y="3802474"/>
          <a:ext cx="1727596" cy="1248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27584" rIns="122867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Delegate</a:t>
          </a:r>
        </a:p>
      </dsp:txBody>
      <dsp:txXfrm>
        <a:off x="0" y="3802474"/>
        <a:ext cx="1727596" cy="1248057"/>
      </dsp:txXfrm>
    </dsp:sp>
    <dsp:sp modelId="{012C1E8E-1235-49BD-B566-A268845A4E05}">
      <dsp:nvSpPr>
        <dsp:cNvPr id="0" name=""/>
        <dsp:cNvSpPr/>
      </dsp:nvSpPr>
      <dsp:spPr>
        <a:xfrm>
          <a:off x="1727596" y="3802474"/>
          <a:ext cx="5182790" cy="12480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292100" rIns="105131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inviting</a:t>
          </a:r>
          <a:r>
            <a:rPr lang="en-US" sz="2300" kern="1200"/>
            <a:t> help from others</a:t>
          </a:r>
        </a:p>
      </dsp:txBody>
      <dsp:txXfrm>
        <a:off x="1727596" y="3802474"/>
        <a:ext cx="5182790" cy="1248057"/>
      </dsp:txXfrm>
    </dsp:sp>
    <dsp:sp modelId="{9D8EC9D0-7847-47FD-8B48-6BE686903C00}">
      <dsp:nvSpPr>
        <dsp:cNvPr id="0" name=""/>
        <dsp:cNvSpPr/>
      </dsp:nvSpPr>
      <dsp:spPr>
        <a:xfrm rot="10800000">
          <a:off x="0" y="1901683"/>
          <a:ext cx="1727596" cy="19195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27584" rIns="122867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Distract</a:t>
          </a:r>
          <a:endParaRPr lang="en-US" sz="3200" kern="1200"/>
        </a:p>
      </dsp:txBody>
      <dsp:txXfrm rot="-10800000">
        <a:off x="0" y="1901683"/>
        <a:ext cx="1727596" cy="1247682"/>
      </dsp:txXfrm>
    </dsp:sp>
    <dsp:sp modelId="{C5311173-7184-49FC-8487-4CE79A512293}">
      <dsp:nvSpPr>
        <dsp:cNvPr id="0" name=""/>
        <dsp:cNvSpPr/>
      </dsp:nvSpPr>
      <dsp:spPr>
        <a:xfrm>
          <a:off x="1727596" y="1901683"/>
          <a:ext cx="5182790" cy="12476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292100" rIns="105131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creating a distraction to diffuse situation</a:t>
          </a:r>
        </a:p>
      </dsp:txBody>
      <dsp:txXfrm>
        <a:off x="1727596" y="1901683"/>
        <a:ext cx="5182790" cy="1247682"/>
      </dsp:txXfrm>
    </dsp:sp>
    <dsp:sp modelId="{C5A26C2B-B03F-4433-BFD6-5DB898389F8A}">
      <dsp:nvSpPr>
        <dsp:cNvPr id="0" name=""/>
        <dsp:cNvSpPr/>
      </dsp:nvSpPr>
      <dsp:spPr>
        <a:xfrm rot="10800000">
          <a:off x="0" y="892"/>
          <a:ext cx="1727596" cy="19195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67" tIns="227584" rIns="122867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Direct</a:t>
          </a:r>
        </a:p>
      </dsp:txBody>
      <dsp:txXfrm rot="-10800000">
        <a:off x="0" y="892"/>
        <a:ext cx="1727596" cy="1247682"/>
      </dsp:txXfrm>
    </dsp:sp>
    <dsp:sp modelId="{3C6848B5-B299-4729-B3A6-6061B5B4F265}">
      <dsp:nvSpPr>
        <dsp:cNvPr id="0" name=""/>
        <dsp:cNvSpPr/>
      </dsp:nvSpPr>
      <dsp:spPr>
        <a:xfrm>
          <a:off x="1727596" y="892"/>
          <a:ext cx="5182790" cy="1247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1" tIns="292100" rIns="105131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direct</a:t>
          </a:r>
          <a:r>
            <a:rPr lang="en-US" sz="2300" kern="1200"/>
            <a:t> intervention</a:t>
          </a:r>
        </a:p>
      </dsp:txBody>
      <dsp:txXfrm>
        <a:off x="1727596" y="892"/>
        <a:ext cx="5182790" cy="1247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BF795-DF10-4F20-82AC-CC9E5DFF119F}">
      <dsp:nvSpPr>
        <dsp:cNvPr id="0" name=""/>
        <dsp:cNvSpPr/>
      </dsp:nvSpPr>
      <dsp:spPr>
        <a:xfrm>
          <a:off x="2011680" y="1183"/>
          <a:ext cx="8046720" cy="12127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29" tIns="308033" rIns="156129" bIns="3080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In-depth training on suicide with actual practice in responding effectively.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Contact Counseling Services at 203-392-5475 </a:t>
          </a:r>
        </a:p>
      </dsp:txBody>
      <dsp:txXfrm>
        <a:off x="2011680" y="1183"/>
        <a:ext cx="8046720" cy="1212728"/>
      </dsp:txXfrm>
    </dsp:sp>
    <dsp:sp modelId="{441007AE-56D2-40BD-A14D-58FD85DA5A40}">
      <dsp:nvSpPr>
        <dsp:cNvPr id="0" name=""/>
        <dsp:cNvSpPr/>
      </dsp:nvSpPr>
      <dsp:spPr>
        <a:xfrm>
          <a:off x="0" y="1183"/>
          <a:ext cx="2011680" cy="1212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" tIns="119791" rIns="106451" bIns="1197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Campus Connect Suicide Prevention Training</a:t>
          </a:r>
          <a:endParaRPr lang="en-US" sz="1800" kern="1200"/>
        </a:p>
      </dsp:txBody>
      <dsp:txXfrm>
        <a:off x="0" y="1183"/>
        <a:ext cx="2011680" cy="1212728"/>
      </dsp:txXfrm>
    </dsp:sp>
    <dsp:sp modelId="{E1E9AE30-B2E1-4A72-80EB-2D5363996F4F}">
      <dsp:nvSpPr>
        <dsp:cNvPr id="0" name=""/>
        <dsp:cNvSpPr/>
      </dsp:nvSpPr>
      <dsp:spPr>
        <a:xfrm>
          <a:off x="2011680" y="1286675"/>
          <a:ext cx="8046720" cy="12127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29" tIns="308033" rIns="156129" bIns="3080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Practical strategies to help your students improve their mindset and prevent crises.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Contact Counseling Services at 203-392-5475 </a:t>
          </a:r>
        </a:p>
      </dsp:txBody>
      <dsp:txXfrm>
        <a:off x="2011680" y="1286675"/>
        <a:ext cx="8046720" cy="1212728"/>
      </dsp:txXfrm>
    </dsp:sp>
    <dsp:sp modelId="{BC419475-82B3-4809-9CB6-C0F66EDB7E8A}">
      <dsp:nvSpPr>
        <dsp:cNvPr id="0" name=""/>
        <dsp:cNvSpPr/>
      </dsp:nvSpPr>
      <dsp:spPr>
        <a:xfrm>
          <a:off x="0" y="1286675"/>
          <a:ext cx="2011680" cy="12127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" tIns="119791" rIns="106451" bIns="1197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Student Well-Being and Resiliency Training</a:t>
          </a:r>
          <a:endParaRPr lang="en-US" sz="1800" kern="1200"/>
        </a:p>
      </dsp:txBody>
      <dsp:txXfrm>
        <a:off x="0" y="1286675"/>
        <a:ext cx="2011680" cy="1212728"/>
      </dsp:txXfrm>
    </dsp:sp>
    <dsp:sp modelId="{7D962A9A-A996-4FE4-ACE2-BFDF4723D94D}">
      <dsp:nvSpPr>
        <dsp:cNvPr id="0" name=""/>
        <dsp:cNvSpPr/>
      </dsp:nvSpPr>
      <dsp:spPr>
        <a:xfrm>
          <a:off x="2011680" y="2572168"/>
          <a:ext cx="8046720" cy="12127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129" tIns="308033" rIns="156129" bIns="3080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Strategies for effectively responding to issues of concern in our community.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Contact Violence Prevention, Victim Advocacy and Support Center at 203-392-6946</a:t>
          </a:r>
        </a:p>
      </dsp:txBody>
      <dsp:txXfrm>
        <a:off x="2011680" y="2572168"/>
        <a:ext cx="8046720" cy="1212728"/>
      </dsp:txXfrm>
    </dsp:sp>
    <dsp:sp modelId="{E34E0025-ECD7-494B-992D-B6C8D8B7AFD4}">
      <dsp:nvSpPr>
        <dsp:cNvPr id="0" name=""/>
        <dsp:cNvSpPr/>
      </dsp:nvSpPr>
      <dsp:spPr>
        <a:xfrm>
          <a:off x="0" y="2572168"/>
          <a:ext cx="2011680" cy="12127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" tIns="119791" rIns="106451" bIns="11979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Bystander Intervention Training</a:t>
          </a:r>
          <a:endParaRPr lang="en-US" sz="1800" kern="1200"/>
        </a:p>
      </dsp:txBody>
      <dsp:txXfrm>
        <a:off x="0" y="2572168"/>
        <a:ext cx="2011680" cy="121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0.12509</cdr:x>
      <cdr:y>0.64077</cdr:y>
    </cdr:from>
    <cdr:to>
      <cdr:x>0.4728</cdr:x>
      <cdr:y>0.79331</cdr:y>
    </cdr:to>
    <cdr:grpSp>
      <cdr:nvGrpSpPr>
        <cdr:cNvPr id="7" name="Group 3">
          <a:extLst xmlns:a="http://schemas.openxmlformats.org/drawingml/2006/main">
            <a:ext uri="{FF2B5EF4-FFF2-40B4-BE49-F238E27FC236}">
              <a16:creationId xmlns:a16="http://schemas.microsoft.com/office/drawing/2014/main" id="{4C54DB42-8BD4-47F6-A3DB-7A8ED8BA5BB4}"/>
            </a:ext>
          </a:extLst>
        </cdr:cNvPr>
        <cdr:cNvGrpSpPr/>
      </cdr:nvGrpSpPr>
      <cdr:grpSpPr>
        <a:xfrm xmlns:a="http://schemas.openxmlformats.org/drawingml/2006/main">
          <a:off x="1258205" y="2631314"/>
          <a:ext cx="3497407" cy="626404"/>
          <a:chOff x="5837863" y="5787212"/>
          <a:chExt cx="3518008" cy="832152"/>
        </a:xfrm>
      </cdr:grpSpPr>
      <cdr:cxnSp macro="">
        <cdr:nvCxnSpPr>
          <cdr:cNvPr id="5" name="Straight Connector 4">
            <a:extLst xmlns:a="http://schemas.openxmlformats.org/drawingml/2006/main">
              <a:ext uri="{FF2B5EF4-FFF2-40B4-BE49-F238E27FC236}">
                <a16:creationId xmlns:a16="http://schemas.microsoft.com/office/drawing/2014/main" id="{B4427BB3-A897-4F8E-8B74-078ED8C3616F}"/>
              </a:ext>
            </a:extLst>
          </cdr:cNvPr>
          <cdr:cNvCxnSpPr/>
        </cdr:nvCxnSpPr>
        <cdr:spPr>
          <a:xfrm xmlns:a="http://schemas.openxmlformats.org/drawingml/2006/main">
            <a:off x="6068248" y="5968355"/>
            <a:ext cx="324000" cy="0"/>
          </a:xfrm>
          <a:prstGeom xmlns:a="http://schemas.openxmlformats.org/drawingml/2006/main" prst="line">
            <a:avLst/>
          </a:prstGeom>
          <a:ln xmlns:a="http://schemas.openxmlformats.org/drawingml/2006/main" w="41275">
            <a:solidFill>
              <a:srgbClr val="800000"/>
            </a:solidFill>
          </a:ln>
        </cdr:spPr>
        <cdr:style>
          <a:lnRef xmlns:a="http://schemas.openxmlformats.org/drawingml/2006/main" idx="3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2">
            <a:schemeClr val="accent4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837863" y="5787212"/>
            <a:ext cx="3518008" cy="83215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Fewer than 5 hours </a:t>
            </a:r>
          </a:p>
        </cdr:txBody>
      </cdr:sp>
    </cdr:grpSp>
  </cdr:relSizeAnchor>
  <cdr:relSizeAnchor xmlns:cdr="http://schemas.openxmlformats.org/drawingml/2006/chartDrawing">
    <cdr:from>
      <cdr:x>0.13121</cdr:x>
      <cdr:y>0.3225</cdr:y>
    </cdr:from>
    <cdr:to>
      <cdr:x>0.47792</cdr:x>
      <cdr:y>0.48388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309627" y="1665634"/>
          <a:ext cx="3460556" cy="8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More than 16 hours </a:t>
          </a:r>
        </a:p>
      </cdr:txBody>
    </cdr:sp>
  </cdr:relSizeAnchor>
  <cdr:relSizeAnchor xmlns:cdr="http://schemas.openxmlformats.org/drawingml/2006/chartDrawing">
    <cdr:from>
      <cdr:x>0.15174</cdr:x>
      <cdr:y>0.35751</cdr:y>
    </cdr:from>
    <cdr:to>
      <cdr:x>0.18441</cdr:x>
      <cdr:y>0.35751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43B29FED-8C0C-4B2C-906B-9FA23D7E5886}"/>
            </a:ext>
          </a:extLst>
        </cdr:cNvPr>
        <cdr:cNvCxnSpPr/>
      </cdr:nvCxnSpPr>
      <cdr:spPr>
        <a:xfrm xmlns:a="http://schemas.openxmlformats.org/drawingml/2006/main">
          <a:off x="1514536" y="1846478"/>
          <a:ext cx="326083" cy="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E56719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0.68977</cdr:x>
      <cdr:y>0.1507</cdr:y>
    </cdr:from>
    <cdr:to>
      <cdr:x>0.79353</cdr:x>
      <cdr:y>0.2834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37952" y="618836"/>
          <a:ext cx="1043709" cy="544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0.68701</cdr:x>
      <cdr:y>0.2004</cdr:y>
    </cdr:from>
    <cdr:to>
      <cdr:x>0.77627</cdr:x>
      <cdr:y>0.31938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6910221" y="822958"/>
          <a:ext cx="897797" cy="488571"/>
        </a:xfrm>
        <a:prstGeom xmlns:a="http://schemas.openxmlformats.org/drawingml/2006/main" prst="wedge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0.67489</cdr:x>
      <cdr:y>0.21733</cdr:y>
    </cdr:from>
    <cdr:to>
      <cdr:x>0.78876</cdr:x>
      <cdr:y>0.30727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788299" y="892469"/>
          <a:ext cx="114535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iPhone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3058-981B-46A3-B732-395102B4287B}" type="datetimeFigureOut">
              <a:rPr lang="en-US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C3EE-9619-4426-93CF-3308A9C12DA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4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Senario: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140-5D75-43CB-B381-C85E3AEDE3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140-5D75-43CB-B381-C85E3AEDE3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6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140-5D75-43CB-B381-C85E3AEDE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140-5D75-43CB-B381-C85E3AEDE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140-5D75-43CB-B381-C85E3AEDE3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Helpful</a:t>
            </a:r>
            <a:r>
              <a:rPr lang="en-US"/>
              <a:t>: Listening, someone just sitting with us, someone conveying an understanding of what we experiencing, someone expressing that they care about us and our well-being</a:t>
            </a:r>
          </a:p>
          <a:p>
            <a:endParaRPr lang="en-US"/>
          </a:p>
          <a:p>
            <a:r>
              <a:rPr lang="en-US" u="sng"/>
              <a:t>Not Helpful</a:t>
            </a:r>
            <a:r>
              <a:rPr lang="en-US"/>
              <a:t>: Judging, minimizing, implying that the crisis is the individual’s fault</a:t>
            </a:r>
          </a:p>
          <a:p>
            <a:endParaRPr lang="en-US"/>
          </a:p>
          <a:p>
            <a:r>
              <a:rPr lang="en-US"/>
              <a:t>Responses that are minimizing or judgements; </a:t>
            </a:r>
          </a:p>
          <a:p>
            <a:r>
              <a:rPr lang="en-US" i="1"/>
              <a:t>“When that happened to me…”</a:t>
            </a:r>
            <a:endParaRPr lang="en-US"/>
          </a:p>
          <a:p>
            <a:r>
              <a:rPr lang="en-US" i="1"/>
              <a:t>“I know what this is like”</a:t>
            </a:r>
            <a:endParaRPr lang="en-US"/>
          </a:p>
          <a:p>
            <a:r>
              <a:rPr lang="en-US" i="1"/>
              <a:t> “I understand exactly what you are going through”</a:t>
            </a:r>
            <a:endParaRPr lang="en-US"/>
          </a:p>
          <a:p>
            <a:r>
              <a:rPr lang="en-US" i="1"/>
              <a:t>“Everything will be okay”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Safety First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Staying safe is the top priority, so don’t hesitate to call for help if the student displays threatening or potentially violent behavior.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Be Proactive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Engage students early, pay attention to warning signs, and set limits on disruptive behavior.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Be Direct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Don’t hesitate to ask direct questions about whether a student is under the influence of drugs and alcohol, feeling confused, or having thoughts of harming themselves or others.  Asking about risk will not instill or increase the risk.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Active Listening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Make eye contact and give your full attention.  Take a few breaths and use a calm voice.  Restate what the student has said to make sure you understand what is causing the distress and/or what they are asking for help with.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Concrete Help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Provide clear and concise recommendations and support.  Help them get to the next step (i.e., contact the academic advisor with the student to setup an appointment; help them schedule an appointment at the counseling center).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Consultation and Documentation 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Document your interaction and reach out to your appropriate department chair/supervisor after the incident. </a:t>
            </a:r>
          </a:p>
          <a:p>
            <a:pPr marL="566420" lvl="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/>
              <a:t>Share What You Know</a:t>
            </a:r>
          </a:p>
          <a:p>
            <a:pPr marL="2000250" lvl="4" indent="-1714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,Sans-Serif"/>
              <a:buChar char="•"/>
            </a:pPr>
            <a:r>
              <a:rPr lang="en-US"/>
              <a:t>The Family Education Rights and Privacy Act (FERPA) permits communication regarding a student of concern when there is a legitimate need to know. 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3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u="sng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u="sng"/>
              <a:t>Remember:</a:t>
            </a:r>
            <a:r>
              <a:rPr lang="en-US"/>
              <a:t>You are not taking on the role of counselor. You need only listen, care and offer resource and/or referral information.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0C3EE-9619-4426-93CF-3308A9C12DA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6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0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7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1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4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1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8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8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6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07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6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28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1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3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4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4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63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3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4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4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4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7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bycoachlive.wordpress.com/2019/02/11/the-importance-of-non-judgementalism-in-coaching-and-2-good-reasons-to-build-awarenes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copyrightliteracy.wordpress.com/2016/06/29/students-preferences-for-academic-readin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utline-body-aura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ychedelic_therap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empowermentmomentsblog.com/2014/06/28/6-things-to-do-when-you-are-feeling-vulnerable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s://yournorthcounty.com/north-county-san-diego-non-profits-for-year-end-giv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learningwithmrsparker.blogspot.com/2015/03/worksheets-dont-grow-dendrites-strategy_10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igem.org/Team:Kyoto/Integrated_Practic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oicon-icon-hatch-trend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en.wikipedia.org/wiki/File:Emoji_u1f4c9.sv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etail.com/neilwillis/2014/02/09/courage-to-make-connections-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peech-bubble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B5983-1E89-4CF1-BDF1-4FE0C529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60544F"/>
                </a:solidFill>
              </a:rPr>
              <a:t>Recognize, Respond &amp; Refer:</a:t>
            </a:r>
            <a:br>
              <a:rPr lang="en-US" sz="5000">
                <a:solidFill>
                  <a:srgbClr val="60544F"/>
                </a:solidFill>
                <a:ea typeface="+mj-lt"/>
                <a:cs typeface="+mj-lt"/>
              </a:rPr>
            </a:br>
            <a:r>
              <a:rPr lang="en-US" sz="5000">
                <a:solidFill>
                  <a:srgbClr val="60544F"/>
                </a:solidFill>
                <a:ea typeface="+mj-lt"/>
                <a:cs typeface="+mj-lt"/>
              </a:rPr>
              <a:t>Supporting Students in Distress</a:t>
            </a:r>
            <a:endParaRPr lang="en-US" sz="5000">
              <a:solidFill>
                <a:srgbClr val="60544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626A4-FCB4-40C5-A420-2355E3A22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Counseling Services</a:t>
            </a:r>
          </a:p>
          <a:p>
            <a:pPr algn="r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Nick Pinkerton</a:t>
            </a:r>
          </a:p>
          <a:p>
            <a:pPr algn="r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Chrissy Fuchs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7BBA0-80E9-40F5-B566-771EDD110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r="31499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9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Impact of COVID-19 on College Students-Nationally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F101A7-9D62-48D8-9305-1A4B32C3E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606388"/>
              </p:ext>
            </p:extLst>
          </p:nvPr>
        </p:nvGraphicFramePr>
        <p:xfrm>
          <a:off x="949569" y="1800665"/>
          <a:ext cx="10445262" cy="433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64632B-7B42-4513-B570-9D12A3CEB025}"/>
              </a:ext>
            </a:extLst>
          </p:cNvPr>
          <p:cNvSpPr txBox="1"/>
          <p:nvPr/>
        </p:nvSpPr>
        <p:spPr>
          <a:xfrm>
            <a:off x="8682111" y="5999833"/>
            <a:ext cx="391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Activeminds</a:t>
            </a:r>
            <a:r>
              <a:rPr lang="en-US" sz="1200" dirty="0"/>
              <a:t> &amp; Healthy Minds Network</a:t>
            </a:r>
          </a:p>
        </p:txBody>
      </p:sp>
    </p:spTree>
    <p:extLst>
      <p:ext uri="{BB962C8B-B14F-4D97-AF65-F5344CB8AC3E}">
        <p14:creationId xmlns:p14="http://schemas.microsoft.com/office/powerpoint/2010/main" val="313733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Impact of COVID-19 on Students at SCSU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C10B0A-5205-4938-BC6F-FC7CC0699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01555"/>
              </p:ext>
            </p:extLst>
          </p:nvPr>
        </p:nvGraphicFramePr>
        <p:xfrm>
          <a:off x="1096963" y="1846263"/>
          <a:ext cx="10255216" cy="434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9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C6A6A-8D94-442D-A0D8-DAAA6284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Recognize</a:t>
            </a:r>
            <a:b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Respond </a:t>
            </a:r>
            <a:b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Refer</a:t>
            </a:r>
          </a:p>
        </p:txBody>
      </p:sp>
      <p:pic>
        <p:nvPicPr>
          <p:cNvPr id="4" name="Picture 8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2572B59A-3E5B-4A75-9C9B-73CFFED6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3" r="9649" b="-2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961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Recognize</a:t>
            </a:r>
            <a:endParaRPr lang="en-US" b="1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BFDEE237-02B5-46B8-A9A5-11743B407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84361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30408D0-8448-4690-ADF5-BA6C3AED83EE}"/>
              </a:ext>
            </a:extLst>
          </p:cNvPr>
          <p:cNvSpPr txBox="1"/>
          <p:nvPr/>
        </p:nvSpPr>
        <p:spPr>
          <a:xfrm>
            <a:off x="6729662" y="1181768"/>
            <a:ext cx="59115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Look for groupings, frequency, and severity.</a:t>
            </a:r>
          </a:p>
        </p:txBody>
      </p:sp>
    </p:spTree>
    <p:extLst>
      <p:ext uri="{BB962C8B-B14F-4D97-AF65-F5344CB8AC3E}">
        <p14:creationId xmlns:p14="http://schemas.microsoft.com/office/powerpoint/2010/main" val="141368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Recognize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1AE5-2C1D-492C-8976-14A039C1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566420" lvl="3" indent="0" algn="ctr">
              <a:buNone/>
            </a:pPr>
            <a:r>
              <a:rPr lang="en-US" sz="2800" b="1">
                <a:ea typeface="+mn-lt"/>
                <a:cs typeface="+mn-lt"/>
              </a:rPr>
              <a:t>Safety Risk Indicators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Inappropriate anger, hostility, or aggression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Verbal, written, or implied references to suicide, violence, or self-injurious behavior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Observable hopelessness, rage, worthlessness, isolation, despair, acting out, suicidal ideation, or violent behavior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Stalking, harassing, or threatening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7" name="Picture 7" descr="A picture containing dryer&#10;&#10;Description generated with very high confidence">
            <a:extLst>
              <a:ext uri="{FF2B5EF4-FFF2-40B4-BE49-F238E27FC236}">
                <a16:creationId xmlns:a16="http://schemas.microsoft.com/office/drawing/2014/main" id="{BD6DA4FC-D698-4747-8FF2-DA36B89D8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1558" y="252529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Recognize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1AE5-2C1D-492C-8976-14A039C1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566420" lvl="3" indent="0" algn="ctr">
              <a:buNone/>
            </a:pPr>
            <a:r>
              <a:rPr lang="en-US" sz="2800" b="1">
                <a:ea typeface="+mn-lt"/>
                <a:cs typeface="+mn-lt"/>
              </a:rPr>
              <a:t>Academic Indicators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pPr marL="566420" lvl="3" indent="0" algn="ctr">
              <a:buNone/>
            </a:pPr>
            <a:endParaRPr lang="en-US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Sudden reduction in quality of work and grades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Repeated absences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Concerning content in writing or presentations (e.g., violence, death)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Seeks more personal support than academic support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Continuous disruptions in the classroom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5" name="Picture 5" descr="A computer sitting on top of a wooden table&#10;&#10;Description generated with very high confidence">
            <a:extLst>
              <a:ext uri="{FF2B5EF4-FFF2-40B4-BE49-F238E27FC236}">
                <a16:creationId xmlns:a16="http://schemas.microsoft.com/office/drawing/2014/main" id="{93436872-CDCF-47B2-A3D9-33C5273C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65" r="2604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4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Recognize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1AE5-2C1D-492C-8976-14A039C1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174" y="1885839"/>
            <a:ext cx="645498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566420" lvl="3" indent="0" algn="ctr">
              <a:buNone/>
            </a:pPr>
            <a:r>
              <a:rPr lang="en-US" sz="2800" b="1">
                <a:ea typeface="+mn-lt"/>
                <a:cs typeface="+mn-lt"/>
              </a:rPr>
              <a:t>Physical Indicators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Notable deteriorations in physical appearance, grooming, hygiene, or weight 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Excessive fatigue or sleep problems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Intoxication, hangover, or smells of alcohol or marijuana</a:t>
            </a: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2000">
                <a:ea typeface="+mn-lt"/>
                <a:cs typeface="+mn-lt"/>
              </a:rPr>
              <a:t>Observable signs of injury (i.e., facial bruising or cuts)</a:t>
            </a:r>
          </a:p>
          <a:p>
            <a:pPr marL="566420" lvl="3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light, food&#10;&#10;Description generated with very high confidence">
            <a:extLst>
              <a:ext uri="{FF2B5EF4-FFF2-40B4-BE49-F238E27FC236}">
                <a16:creationId xmlns:a16="http://schemas.microsoft.com/office/drawing/2014/main" id="{81D392DC-595C-4420-A0F3-3BE3D62E1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2631" y="1879599"/>
            <a:ext cx="246968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Recognize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A1AE5-2C1D-492C-8976-14A039C1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886001"/>
          </a:xfrm>
        </p:spPr>
        <p:txBody>
          <a:bodyPr vert="horz" lIns="0" tIns="45720" rIns="0" bIns="45720" rtlCol="0" anchor="t">
            <a:noAutofit/>
          </a:bodyPr>
          <a:lstStyle/>
          <a:p>
            <a:pPr marL="566420" lvl="3" indent="0" algn="ctr">
              <a:buNone/>
            </a:pPr>
            <a:r>
              <a:rPr lang="en-US" sz="2800" b="1">
                <a:ea typeface="+mn-lt"/>
                <a:cs typeface="+mn-lt"/>
              </a:rPr>
              <a:t>Psychological Indicators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>
              <a:cs typeface="Calibri"/>
            </a:endParaRPr>
          </a:p>
          <a:p>
            <a:pPr marL="566420" lvl="3" indent="0" algn="ctr">
              <a:buNone/>
            </a:pPr>
            <a:endParaRPr lang="en-US" sz="20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1800">
                <a:ea typeface="+mn-lt"/>
                <a:cs typeface="+mn-lt"/>
              </a:rPr>
              <a:t>Discloses significant personal stress with family, finances, depression, grief, or thoughts of harming self or others</a:t>
            </a:r>
          </a:p>
          <a:p>
            <a:pPr marL="566420" lvl="3" indent="0" algn="ctr">
              <a:buNone/>
            </a:pPr>
            <a:endParaRPr lang="en-US" sz="18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1800">
                <a:ea typeface="+mn-lt"/>
                <a:cs typeface="+mn-lt"/>
              </a:rPr>
              <a:t>Disoriented, bizarre thinking, or loss of contact with reality</a:t>
            </a:r>
          </a:p>
          <a:p>
            <a:pPr marL="566420" lvl="3" indent="0" algn="ctr">
              <a:buNone/>
            </a:pPr>
            <a:endParaRPr lang="en-US" sz="18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1800">
                <a:ea typeface="+mn-lt"/>
                <a:cs typeface="+mn-lt"/>
              </a:rPr>
              <a:t>Inappropriate tearfulness, panic, irritability, or apathy</a:t>
            </a:r>
          </a:p>
          <a:p>
            <a:pPr marL="566420" lvl="3" indent="0" algn="ctr">
              <a:buNone/>
            </a:pPr>
            <a:endParaRPr lang="en-US" sz="18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1800">
                <a:ea typeface="+mn-lt"/>
                <a:cs typeface="+mn-lt"/>
              </a:rPr>
              <a:t>Verbally abusive behaviors including taunting, badgering, and intimidation</a:t>
            </a:r>
          </a:p>
          <a:p>
            <a:pPr marL="566420" lvl="3" indent="0" algn="ctr">
              <a:buNone/>
            </a:pPr>
            <a:endParaRPr lang="en-US" sz="1800">
              <a:ea typeface="+mn-lt"/>
              <a:cs typeface="+mn-lt"/>
            </a:endParaRPr>
          </a:p>
          <a:p>
            <a:pPr marL="566420" lvl="3" indent="0" algn="ctr">
              <a:buNone/>
            </a:pPr>
            <a:r>
              <a:rPr lang="en-US" sz="1800">
                <a:ea typeface="+mn-lt"/>
                <a:cs typeface="+mn-lt"/>
              </a:rPr>
              <a:t>Expressions of concern about the student by peers </a:t>
            </a:r>
            <a:endParaRPr lang="en-US" sz="1800">
              <a:cs typeface="Calibri" panose="020F0502020204030204"/>
            </a:endParaRPr>
          </a:p>
          <a:p>
            <a:pPr marL="566420" lvl="3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12" descr="A picture containing food, white&#10;&#10;Description generated with very high confidence">
            <a:extLst>
              <a:ext uri="{FF2B5EF4-FFF2-40B4-BE49-F238E27FC236}">
                <a16:creationId xmlns:a16="http://schemas.microsoft.com/office/drawing/2014/main" id="{42DE5B76-7952-4B99-B8C1-5C4450A1E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52" r="24661" b="2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Respond</a:t>
            </a:r>
          </a:p>
        </p:txBody>
      </p:sp>
      <p:pic>
        <p:nvPicPr>
          <p:cNvPr id="20" name="Picture 20" descr="A picture containing person, man, cellphone, phone&#10;&#10;Description generated with very high confidence">
            <a:extLst>
              <a:ext uri="{FF2B5EF4-FFF2-40B4-BE49-F238E27FC236}">
                <a16:creationId xmlns:a16="http://schemas.microsoft.com/office/drawing/2014/main" id="{1CE38ECF-8B6E-475D-B56C-22C4C30B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651" r="2214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B840CF7-CFBD-4A00-8A2B-EE098D1D016E}"/>
              </a:ext>
            </a:extLst>
          </p:cNvPr>
          <p:cNvSpPr txBox="1"/>
          <p:nvPr/>
        </p:nvSpPr>
        <p:spPr>
          <a:xfrm>
            <a:off x="7888239" y="2644612"/>
            <a:ext cx="3661503" cy="3123841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Think about a time that you were in crisis or distressed. 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Without sharing the details...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​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What were you thinking?​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How did you behave?​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How did you feel?​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What was helpful and not helpful? 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94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Respond</a:t>
            </a:r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70BBFD10-59B1-4EDE-99A1-3AFF546CB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3377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9" descr="A close up of a cactus&#10;&#10;Description generated with very high confidence">
            <a:extLst>
              <a:ext uri="{FF2B5EF4-FFF2-40B4-BE49-F238E27FC236}">
                <a16:creationId xmlns:a16="http://schemas.microsoft.com/office/drawing/2014/main" id="{73FF0FA1-EAE8-43EC-BA0E-43AECA398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08212" y="4224607"/>
            <a:ext cx="2326256" cy="12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What's ahead?</a:t>
            </a:r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53649E6-5F86-4A7F-925E-C134B8802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4358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4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E116-0893-4E8D-9F6C-D63A27FB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Respond:</a:t>
            </a:r>
            <a:br>
              <a:rPr lang="en-US">
                <a:cs typeface="Calibri Light"/>
              </a:rPr>
            </a:br>
            <a:r>
              <a:rPr lang="en-US" sz="2800">
                <a:cs typeface="Calibri Light"/>
              </a:rPr>
              <a:t>Modes of Communication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51" name="Diagram 451">
            <a:extLst>
              <a:ext uri="{FF2B5EF4-FFF2-40B4-BE49-F238E27FC236}">
                <a16:creationId xmlns:a16="http://schemas.microsoft.com/office/drawing/2014/main" id="{1399D2B0-D675-42BE-8992-37FD4F301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502328"/>
              </p:ext>
            </p:extLst>
          </p:nvPr>
        </p:nvGraphicFramePr>
        <p:xfrm>
          <a:off x="512461" y="579287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" name="TextBox 767">
            <a:extLst>
              <a:ext uri="{FF2B5EF4-FFF2-40B4-BE49-F238E27FC236}">
                <a16:creationId xmlns:a16="http://schemas.microsoft.com/office/drawing/2014/main" id="{21182EDB-B713-44E9-A762-D88FAE1D5B3B}"/>
              </a:ext>
            </a:extLst>
          </p:cNvPr>
          <p:cNvSpPr txBox="1"/>
          <p:nvPr/>
        </p:nvSpPr>
        <p:spPr>
          <a:xfrm>
            <a:off x="4615543" y="134378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Early in Conversation</a:t>
            </a:r>
          </a:p>
        </p:txBody>
      </p:sp>
      <p:cxnSp>
        <p:nvCxnSpPr>
          <p:cNvPr id="769" name="Straight Arrow Connector 768">
            <a:extLst>
              <a:ext uri="{FF2B5EF4-FFF2-40B4-BE49-F238E27FC236}">
                <a16:creationId xmlns:a16="http://schemas.microsoft.com/office/drawing/2014/main" id="{DCDE3F08-164B-4A27-9567-8B0F690F7178}"/>
              </a:ext>
            </a:extLst>
          </p:cNvPr>
          <p:cNvCxnSpPr/>
          <p:nvPr/>
        </p:nvCxnSpPr>
        <p:spPr>
          <a:xfrm>
            <a:off x="4469341" y="1010104"/>
            <a:ext cx="399143" cy="332619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0" name="Straight Arrow Connector 769">
            <a:extLst>
              <a:ext uri="{FF2B5EF4-FFF2-40B4-BE49-F238E27FC236}">
                <a16:creationId xmlns:a16="http://schemas.microsoft.com/office/drawing/2014/main" id="{26236AAD-EC2A-41B0-AE55-C91247635DF4}"/>
              </a:ext>
            </a:extLst>
          </p:cNvPr>
          <p:cNvCxnSpPr>
            <a:cxnSpLocks/>
          </p:cNvCxnSpPr>
          <p:nvPr/>
        </p:nvCxnSpPr>
        <p:spPr>
          <a:xfrm flipH="1">
            <a:off x="4505627" y="1832579"/>
            <a:ext cx="362856" cy="34471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7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2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16357-5127-4083-8C15-2E9D2EF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Respond</a:t>
            </a: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6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TextBox 6">
            <a:extLst>
              <a:ext uri="{FF2B5EF4-FFF2-40B4-BE49-F238E27FC236}">
                <a16:creationId xmlns:a16="http://schemas.microsoft.com/office/drawing/2014/main" id="{3A6F72B6-B444-46EF-8B6D-E0D44A3B5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851610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31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F802B-CA1E-455B-BC78-41ACD4F2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Respond</a:t>
            </a:r>
          </a:p>
        </p:txBody>
      </p:sp>
      <p:pic>
        <p:nvPicPr>
          <p:cNvPr id="11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2774DFC-F45E-4D53-8144-505080B57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84" r="410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728E-6A05-42E0-8140-6EC4FE1C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latin typeface="+mj-lt"/>
              </a:rPr>
              <a:t>Let's give it a try!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F182F-749B-4165-9E20-C6C203B87548}"/>
              </a:ext>
            </a:extLst>
          </p:cNvPr>
          <p:cNvSpPr txBox="1"/>
          <p:nvPr/>
        </p:nvSpPr>
        <p:spPr>
          <a:xfrm>
            <a:off x="4977545" y="2478964"/>
            <a:ext cx="6091327" cy="39549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2400">
                <a:cs typeface="Calibri"/>
              </a:rPr>
              <a:t>Facilitators model </a:t>
            </a:r>
          </a:p>
          <a:p>
            <a:pPr algn="ctr">
              <a:spcAft>
                <a:spcPts val="600"/>
              </a:spcAft>
            </a:pPr>
            <a:endParaRPr lang="en-US" sz="2400"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en-US" sz="2400">
                <a:cs typeface="Calibri"/>
              </a:rPr>
              <a:t>What did you notice?  </a:t>
            </a:r>
          </a:p>
          <a:p>
            <a:pPr algn="ctr">
              <a:spcAft>
                <a:spcPts val="600"/>
              </a:spcAft>
            </a:pPr>
            <a:r>
              <a:rPr lang="en-US" sz="2400">
                <a:cs typeface="Calibri"/>
              </a:rPr>
              <a:t>What was helpful?</a:t>
            </a: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12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426479"/>
          </a:xfrm>
        </p:spPr>
        <p:txBody>
          <a:bodyPr>
            <a:normAutofit fontScale="92500" lnSpcReduction="10000"/>
          </a:bodyPr>
          <a:lstStyle/>
          <a:p>
            <a:pPr marL="384048" lvl="2" indent="0">
              <a:buNone/>
            </a:pPr>
            <a:r>
              <a:rPr lang="en-US"/>
              <a:t>Emergency</a:t>
            </a:r>
          </a:p>
          <a:p>
            <a:pPr lvl="3"/>
            <a:r>
              <a:rPr lang="en-US"/>
              <a:t>University Police, 203-392-5375</a:t>
            </a:r>
          </a:p>
          <a:p>
            <a:pPr lvl="3"/>
            <a:r>
              <a:rPr lang="en-US"/>
              <a:t>Emergency Services, 911</a:t>
            </a:r>
          </a:p>
          <a:p>
            <a:pPr lvl="3"/>
            <a:r>
              <a:rPr lang="en-US"/>
              <a:t>*CT Crisis Response, 211</a:t>
            </a:r>
          </a:p>
          <a:p>
            <a:pPr lvl="3"/>
            <a:r>
              <a:rPr lang="en-US"/>
              <a:t>*National Suicide Hotline, 800-273-8255 / Text CONNECT to 741741</a:t>
            </a:r>
          </a:p>
          <a:p>
            <a:pPr marL="384048" lvl="2" indent="0">
              <a:buNone/>
            </a:pPr>
            <a:endParaRPr lang="en-US"/>
          </a:p>
          <a:p>
            <a:pPr marL="384048" lvl="2" indent="0">
              <a:buNone/>
            </a:pPr>
            <a:r>
              <a:rPr lang="en-US"/>
              <a:t>Off Campus</a:t>
            </a:r>
          </a:p>
          <a:p>
            <a:pPr lvl="3"/>
            <a:r>
              <a:rPr lang="en-US"/>
              <a:t>*Yale New Haven Hospital, 203-688-4242</a:t>
            </a:r>
          </a:p>
          <a:p>
            <a:pPr lvl="3"/>
            <a:r>
              <a:rPr lang="en-US"/>
              <a:t>*Women and Families Center, 203-389-5010</a:t>
            </a:r>
          </a:p>
          <a:p>
            <a:pPr lvl="3"/>
            <a:r>
              <a:rPr lang="en-US"/>
              <a:t>*Umbrella Center for Domestic Violence, 203-736-9944</a:t>
            </a:r>
          </a:p>
          <a:p>
            <a:pPr marL="384048" lvl="2" indent="0">
              <a:buNone/>
            </a:pPr>
            <a:endParaRPr lang="en-US"/>
          </a:p>
          <a:p>
            <a:pPr marL="384048" lvl="2" indent="0">
              <a:buNone/>
            </a:pPr>
            <a:r>
              <a:rPr lang="en-US"/>
              <a:t>Mandatory Reporting</a:t>
            </a:r>
          </a:p>
          <a:p>
            <a:pPr lvl="3"/>
            <a:r>
              <a:rPr lang="en-US"/>
              <a:t>In addition to referring a student to resources, any sexual or gender-based harassment or assault requires mandated reporting.  For questions, call the Violence Prevention and Victim Advocacy and Support (VPAS) Office, 203-392-6946</a:t>
            </a:r>
          </a:p>
          <a:p>
            <a:pPr lvl="3"/>
            <a:endParaRPr lang="en-US"/>
          </a:p>
          <a:p>
            <a:pPr marL="384048" lvl="2" indent="0">
              <a:buNone/>
            </a:pPr>
            <a:endParaRPr lang="en-US"/>
          </a:p>
          <a:p>
            <a:pPr lvl="3"/>
            <a:endParaRPr lang="en-US"/>
          </a:p>
          <a:p>
            <a:pPr lvl="3"/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426478"/>
          </a:xfrm>
        </p:spPr>
        <p:txBody>
          <a:bodyPr>
            <a:normAutofit fontScale="92500" lnSpcReduction="10000"/>
          </a:bodyPr>
          <a:lstStyle/>
          <a:p>
            <a:pPr marL="384048" lvl="2" indent="0">
              <a:buNone/>
            </a:pPr>
            <a:r>
              <a:rPr lang="en-US"/>
              <a:t>On Campus</a:t>
            </a:r>
          </a:p>
          <a:p>
            <a:pPr lvl="3"/>
            <a:r>
              <a:rPr lang="en-US"/>
              <a:t>Student Support Team, 203-392-5556</a:t>
            </a:r>
          </a:p>
          <a:p>
            <a:pPr lvl="3"/>
            <a:r>
              <a:rPr lang="en-US"/>
              <a:t>Student Conduct, 203-392-7126</a:t>
            </a:r>
          </a:p>
          <a:p>
            <a:pPr lvl="3"/>
            <a:r>
              <a:rPr lang="en-US"/>
              <a:t>Title IX Office, 203-392-5568</a:t>
            </a:r>
          </a:p>
          <a:p>
            <a:pPr lvl="3"/>
            <a:r>
              <a:rPr lang="en-US"/>
              <a:t>VPAS, 203-392-5568</a:t>
            </a:r>
          </a:p>
          <a:p>
            <a:pPr lvl="3"/>
            <a:r>
              <a:rPr lang="en-US"/>
              <a:t>*Health Services, 203-392-6300</a:t>
            </a:r>
          </a:p>
          <a:p>
            <a:pPr lvl="3"/>
            <a:r>
              <a:rPr lang="en-US"/>
              <a:t>*Counseling Services, 203-392-5475</a:t>
            </a:r>
          </a:p>
          <a:p>
            <a:pPr lvl="3"/>
            <a:r>
              <a:rPr lang="en-US"/>
              <a:t>*Marriage and Family Clinic, 203-392-5475</a:t>
            </a:r>
          </a:p>
          <a:p>
            <a:pPr lvl="3"/>
            <a:r>
              <a:rPr lang="en-US"/>
              <a:t>Wellness Center, 203-392-6526</a:t>
            </a:r>
          </a:p>
          <a:p>
            <a:pPr lvl="3"/>
            <a:r>
              <a:rPr lang="en-US"/>
              <a:t>Sexuality and Gender Equality, 203-392-8989</a:t>
            </a:r>
          </a:p>
          <a:p>
            <a:pPr lvl="3"/>
            <a:r>
              <a:rPr lang="en-US"/>
              <a:t>Multicultural Center, 203-392-5888</a:t>
            </a:r>
          </a:p>
          <a:p>
            <a:pPr lvl="3"/>
            <a:r>
              <a:rPr lang="en-US"/>
              <a:t>Disability Resource Center, 203-392-6828</a:t>
            </a:r>
          </a:p>
          <a:p>
            <a:pPr lvl="3"/>
            <a:r>
              <a:rPr lang="en-US"/>
              <a:t>Academic Success Center, 203-392-5367</a:t>
            </a:r>
          </a:p>
          <a:p>
            <a:pPr marL="566928" lvl="3" indent="0">
              <a:buNone/>
            </a:pPr>
            <a:endParaRPr lang="en-US"/>
          </a:p>
          <a:p>
            <a:pPr marL="384048" lvl="2" indent="0">
              <a:buNone/>
            </a:pPr>
            <a:r>
              <a:rPr lang="en-US"/>
              <a:t>Student Support Team Referral</a:t>
            </a:r>
          </a:p>
          <a:p>
            <a:pPr lvl="3"/>
            <a:r>
              <a:rPr lang="en-US"/>
              <a:t>Student of Concern</a:t>
            </a:r>
          </a:p>
          <a:p>
            <a:pPr lvl="3"/>
            <a:r>
              <a:rPr lang="en-US"/>
              <a:t>Sexual Misconduct</a:t>
            </a:r>
          </a:p>
          <a:p>
            <a:pPr lvl="3"/>
            <a:r>
              <a:rPr lang="en-US"/>
              <a:t>Basic Needs</a:t>
            </a:r>
          </a:p>
          <a:p>
            <a:pPr marL="566928" lvl="3" indent="0">
              <a:buNone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71012" y="1368028"/>
            <a:ext cx="689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Important on and off-campus resources.  (*Confidential resources)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4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Support Team Referral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20745"/>
            <a:ext cx="5503544" cy="30957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39925" y="3173586"/>
            <a:ext cx="6051926" cy="31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3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26" y="327274"/>
            <a:ext cx="10058400" cy="1450757"/>
          </a:xfrm>
        </p:spPr>
        <p:txBody>
          <a:bodyPr/>
          <a:lstStyle/>
          <a:p>
            <a:r>
              <a:rPr lang="en-US">
                <a:latin typeface="+mn-lt"/>
              </a:rPr>
              <a:t>LiveSafe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398" b="6822"/>
          <a:stretch/>
        </p:blipFill>
        <p:spPr>
          <a:xfrm>
            <a:off x="932320" y="1725562"/>
            <a:ext cx="10276453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4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26" y="327274"/>
            <a:ext cx="10058400" cy="1450757"/>
          </a:xfrm>
        </p:spPr>
        <p:txBody>
          <a:bodyPr/>
          <a:lstStyle/>
          <a:p>
            <a:r>
              <a:rPr lang="en-US">
                <a:latin typeface="+mn-lt"/>
              </a:rPr>
              <a:t>ThrivingCampus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39743" t="43876" r="40865" b="33618"/>
          <a:stretch/>
        </p:blipFill>
        <p:spPr bwMode="auto">
          <a:xfrm>
            <a:off x="9419398" y="2477903"/>
            <a:ext cx="2590894" cy="2110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www.thrivingcampus.com/images/computer-as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4" y="1825625"/>
            <a:ext cx="8692296" cy="49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9070" t="44160" r="60898" b="33618"/>
          <a:stretch/>
        </p:blipFill>
        <p:spPr bwMode="auto">
          <a:xfrm>
            <a:off x="9419398" y="267552"/>
            <a:ext cx="2526690" cy="2115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60096" t="43305" r="20192" b="33618"/>
          <a:stretch/>
        </p:blipFill>
        <p:spPr bwMode="auto">
          <a:xfrm>
            <a:off x="9419398" y="4683245"/>
            <a:ext cx="2590894" cy="2057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90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Professional Development Opportunities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B86943C-9E0E-444A-AA3F-CD4A192CF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8340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874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5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Questions and Discussions</a:t>
            </a:r>
          </a:p>
        </p:txBody>
      </p:sp>
      <p:pic>
        <p:nvPicPr>
          <p:cNvPr id="21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0B768464-5B88-4B35-9DB4-722F4D78C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41" r="21766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/>
              <a:t>What and when are the more predictable challenges you observe in students?</a:t>
            </a:r>
          </a:p>
          <a:p>
            <a:endParaRPr lang="en-US"/>
          </a:p>
          <a:p>
            <a:r>
              <a:rPr lang="en-US"/>
              <a:t>What steps can be taken to mitigate these challenges?</a:t>
            </a:r>
          </a:p>
          <a:p>
            <a:endParaRPr lang="en-US"/>
          </a:p>
          <a:p>
            <a:r>
              <a:rPr lang="en-US"/>
              <a:t>What steps can be taken if further support and intervention is warranted?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82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3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7" name="Straight Connector 77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9" name="Rectangle 79">
            <a:extLst>
              <a:ext uri="{FF2B5EF4-FFF2-40B4-BE49-F238E27FC236}">
                <a16:creationId xmlns:a16="http://schemas.microsoft.com/office/drawing/2014/main" id="{314FD18A-AB53-4739-B45A-54345DBC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C6A6A-8D94-442D-A0D8-DAAA6284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Current Trends</a:t>
            </a:r>
          </a:p>
        </p:txBody>
      </p:sp>
      <p:sp>
        <p:nvSpPr>
          <p:cNvPr id="91" name="Rectangle 81">
            <a:extLst>
              <a:ext uri="{FF2B5EF4-FFF2-40B4-BE49-F238E27FC236}">
                <a16:creationId xmlns:a16="http://schemas.microsoft.com/office/drawing/2014/main" id="{6D1F86CF-4957-443C-95CD-55EDBF474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ACDF6C35-B610-405F-8576-C1D4CA3BF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336" y="633502"/>
            <a:ext cx="2784700" cy="2784700"/>
          </a:xfrm>
          <a:prstGeom prst="rect">
            <a:avLst/>
          </a:prstGeom>
        </p:spPr>
      </p:pic>
      <p:sp>
        <p:nvSpPr>
          <p:cNvPr id="93" name="Rectangle 83">
            <a:extLst>
              <a:ext uri="{FF2B5EF4-FFF2-40B4-BE49-F238E27FC236}">
                <a16:creationId xmlns:a16="http://schemas.microsoft.com/office/drawing/2014/main" id="{DD46447D-E15A-4C9F-94A4-B13A7CAA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rgbClr val="006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85">
            <a:extLst>
              <a:ext uri="{FF2B5EF4-FFF2-40B4-BE49-F238E27FC236}">
                <a16:creationId xmlns:a16="http://schemas.microsoft.com/office/drawing/2014/main" id="{702A54B0-1049-4FF7-A6DE-206D32549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7">
            <a:extLst>
              <a:ext uri="{FF2B5EF4-FFF2-40B4-BE49-F238E27FC236}">
                <a16:creationId xmlns:a16="http://schemas.microsoft.com/office/drawing/2014/main" id="{BA69114D-6775-49E1-B296-37EC9D3EB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2556F5E3-FD87-46FD-B73C-E91C8505B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64752" y="3069855"/>
            <a:ext cx="2295082" cy="2295082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FC24296-DEE6-4F69-BC1A-3E8C5CFA8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67EFB4D5-FEAE-4398-96B2-A2CF120D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006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73361D-18EE-4561-AF2A-E0EC733E2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59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0014-7A8A-476B-A042-4149F0128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1322" y="635000"/>
            <a:ext cx="3689350" cy="1450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dirty="0"/>
              <a:t>The Student Mental Health Crisis</a:t>
            </a:r>
          </a:p>
        </p:txBody>
      </p:sp>
      <p:sp>
        <p:nvSpPr>
          <p:cNvPr id="71" name="Content Placeholder 71">
            <a:extLst>
              <a:ext uri="{FF2B5EF4-FFF2-40B4-BE49-F238E27FC236}">
                <a16:creationId xmlns:a16="http://schemas.microsoft.com/office/drawing/2014/main" id="{7C624982-E1D2-4F9D-BC66-D185F3BE73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1322" y="2198688"/>
            <a:ext cx="3689350" cy="367030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cs typeface="Calibri" panose="020F0502020204030204"/>
              </a:rPr>
              <a:t>More than </a:t>
            </a:r>
            <a:r>
              <a:rPr lang="en-US" b="1" dirty="0">
                <a:cs typeface="Calibri" panose="020F0502020204030204"/>
              </a:rPr>
              <a:t>1/3</a:t>
            </a:r>
            <a:r>
              <a:rPr lang="en-US" dirty="0">
                <a:cs typeface="Calibri" panose="020F0502020204030204"/>
              </a:rPr>
              <a:t> of college students report symptoms of a </a:t>
            </a:r>
            <a:r>
              <a:rPr lang="en-US" b="1" dirty="0">
                <a:cs typeface="Calibri" panose="020F0502020204030204"/>
              </a:rPr>
              <a:t>mental health disorder </a:t>
            </a:r>
            <a:r>
              <a:rPr lang="en-US" dirty="0">
                <a:cs typeface="Calibri" panose="020F0502020204030204"/>
              </a:rPr>
              <a:t>(WHO, 2018)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cs typeface="Calibri" panose="020F0502020204030204"/>
              </a:rPr>
              <a:t>Suicide is the </a:t>
            </a:r>
            <a:r>
              <a:rPr lang="en-US" b="1" dirty="0">
                <a:cs typeface="Calibri" panose="020F0502020204030204"/>
              </a:rPr>
              <a:t>2nd</a:t>
            </a:r>
            <a:r>
              <a:rPr lang="en-US" dirty="0">
                <a:cs typeface="Calibri" panose="020F0502020204030204"/>
              </a:rPr>
              <a:t> leading cause of </a:t>
            </a:r>
            <a:r>
              <a:rPr lang="en-US" b="1" dirty="0">
                <a:cs typeface="Calibri" panose="020F0502020204030204"/>
              </a:rPr>
              <a:t>death</a:t>
            </a:r>
            <a:r>
              <a:rPr lang="en-US" dirty="0">
                <a:cs typeface="Calibri" panose="020F0502020204030204"/>
              </a:rPr>
              <a:t> among college students. </a:t>
            </a: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cs typeface="Calibri" panose="020F0502020204030204"/>
              </a:rPr>
              <a:t>Mental health concerns are the </a:t>
            </a:r>
            <a:r>
              <a:rPr lang="en-US" b="1" dirty="0">
                <a:cs typeface="Calibri" panose="020F0502020204030204"/>
              </a:rPr>
              <a:t>2nd </a:t>
            </a:r>
            <a:r>
              <a:rPr lang="en-US" dirty="0">
                <a:cs typeface="Calibri" panose="020F0502020204030204"/>
              </a:rPr>
              <a:t>leading cause of students </a:t>
            </a:r>
            <a:r>
              <a:rPr lang="en-US" b="1" dirty="0">
                <a:cs typeface="Calibri" panose="020F0502020204030204"/>
              </a:rPr>
              <a:t>dropping out</a:t>
            </a:r>
            <a:r>
              <a:rPr lang="en-US" dirty="0">
                <a:cs typeface="Calibri" panose="020F0502020204030204"/>
              </a:rPr>
              <a:t> of school.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E1839-5413-4005-B0AF-9038D7F403C7}"/>
              </a:ext>
            </a:extLst>
          </p:cNvPr>
          <p:cNvSpPr txBox="1"/>
          <p:nvPr/>
        </p:nvSpPr>
        <p:spPr>
          <a:xfrm>
            <a:off x="580190" y="4884822"/>
            <a:ext cx="10496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B2CE48-814D-4757-91A9-CF70B9028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529060"/>
              </p:ext>
            </p:extLst>
          </p:nvPr>
        </p:nvGraphicFramePr>
        <p:xfrm>
          <a:off x="5232720" y="1105467"/>
          <a:ext cx="5936343" cy="46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335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0014-7A8A-476B-A042-4149F012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Student Mental Health Crisis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3ED77-ED4A-4131-A6B8-EC0CC348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171450" indent="-171450">
              <a:buFont typeface="Arial,Sans-Serif" panose="020F050202020403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Demand</a:t>
            </a:r>
            <a:r>
              <a:rPr lang="en-US">
                <a:ea typeface="+mn-lt"/>
                <a:cs typeface="+mn-lt"/>
              </a:rPr>
              <a:t> for counseling has grown substantially (</a:t>
            </a:r>
            <a:r>
              <a:rPr lang="en-US" b="1">
                <a:ea typeface="+mn-lt"/>
                <a:cs typeface="+mn-lt"/>
              </a:rPr>
              <a:t>7x</a:t>
            </a:r>
            <a:r>
              <a:rPr lang="en-US">
                <a:ea typeface="+mn-lt"/>
                <a:cs typeface="+mn-lt"/>
              </a:rPr>
              <a:t> rate of enrollment) and will likely continue.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Counseling Services has </a:t>
            </a:r>
            <a:r>
              <a:rPr lang="en-US" b="1">
                <a:ea typeface="+mn-lt"/>
                <a:cs typeface="+mn-lt"/>
              </a:rPr>
              <a:t>no waitlist</a:t>
            </a:r>
            <a:r>
              <a:rPr lang="en-US">
                <a:ea typeface="+mn-lt"/>
                <a:cs typeface="+mn-lt"/>
              </a:rPr>
              <a:t>, and </a:t>
            </a:r>
            <a:r>
              <a:rPr lang="en-US" b="1">
                <a:ea typeface="+mn-lt"/>
                <a:cs typeface="+mn-lt"/>
              </a:rPr>
              <a:t>emergency appointments are available daily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chemeClr val="accent2"/>
                </a:solidFill>
                <a:ea typeface="+mn-lt"/>
                <a:cs typeface="+mn-lt"/>
              </a:rPr>
              <a:t>We all have an important role to play to promote positive mental health and well-being.</a:t>
            </a:r>
            <a:endParaRPr lang="en-US" sz="240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171450" indent="-171450">
              <a:buFont typeface="Arial,Sans-Serif" panose="020F0502020204030204" pitchFamily="34" charset="0"/>
              <a:buChar char="•"/>
            </a:pPr>
            <a:endParaRPr lang="en-US"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5" name="Picture 16" descr="A close up of a couple of street signs on a pole&#10;&#10;Description generated with very high confidence">
            <a:extLst>
              <a:ext uri="{FF2B5EF4-FFF2-40B4-BE49-F238E27FC236}">
                <a16:creationId xmlns:a16="http://schemas.microsoft.com/office/drawing/2014/main" id="{FFD25A55-51E1-40F4-AA4C-6660F52B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772" r="29036" b="3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391DE-65F1-4A29-A04E-9FBA46424CAB}"/>
              </a:ext>
            </a:extLst>
          </p:cNvPr>
          <p:cNvSpPr txBox="1"/>
          <p:nvPr/>
        </p:nvSpPr>
        <p:spPr>
          <a:xfrm>
            <a:off x="439049" y="4349691"/>
            <a:ext cx="4871048" cy="4801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 sz="2800" b="1">
              <a:solidFill>
                <a:schemeClr val="accent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03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247" y="548931"/>
            <a:ext cx="10058400" cy="963577"/>
          </a:xfrm>
        </p:spPr>
        <p:txBody>
          <a:bodyPr/>
          <a:lstStyle/>
          <a:p>
            <a:r>
              <a:rPr lang="en-US">
                <a:latin typeface="+mn-lt"/>
              </a:rPr>
              <a:t>Student Mental Health Drivers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1887" t="32501" r="32330" b="29662"/>
          <a:stretch/>
        </p:blipFill>
        <p:spPr bwMode="auto">
          <a:xfrm>
            <a:off x="838200" y="1853423"/>
            <a:ext cx="10515600" cy="4760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2611" y="6357877"/>
            <a:ext cx="5378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EAB, Meeting the Escalating Demand for Mental Health Services,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242" y="5007661"/>
            <a:ext cx="254369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Increased Awareness and Decreased Stigma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3328" y="5007660"/>
            <a:ext cx="274042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Improved Support Systems and Referral Processes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651" y="1715514"/>
            <a:ext cx="254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Food, Housing, and Financial Insecurity</a:t>
            </a:r>
          </a:p>
        </p:txBody>
      </p:sp>
    </p:spTree>
    <p:extLst>
      <p:ext uri="{BB962C8B-B14F-4D97-AF65-F5344CB8AC3E}">
        <p14:creationId xmlns:p14="http://schemas.microsoft.com/office/powerpoint/2010/main" val="185591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Decreasing Social Interaction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9975" y="1662546"/>
          <a:ext cx="10058400" cy="410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782" y="5769033"/>
            <a:ext cx="10041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Eagan, M. K., </a:t>
            </a:r>
            <a:r>
              <a:rPr lang="en-US" sz="1400" err="1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Stolzenberg</a:t>
            </a:r>
            <a:r>
              <a:rPr lang="en-US" sz="1400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, E. B., Zimmerman, H. B., Aragon, M. C., Whang </a:t>
            </a:r>
            <a:r>
              <a:rPr lang="en-US" sz="1400" err="1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Sayson</a:t>
            </a:r>
            <a:r>
              <a:rPr lang="en-US" sz="1400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, H., &amp; Rios-Aguilar, C. (2017). </a:t>
            </a:r>
            <a:r>
              <a:rPr lang="en-US" sz="1400" i="1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The American freshman: National norms fall 2016. </a:t>
            </a:r>
            <a:r>
              <a:rPr lang="en-US" sz="1400">
                <a:solidFill>
                  <a:srgbClr val="0A0B09"/>
                </a:solidFill>
                <a:latin typeface="Avenir Medium"/>
                <a:ea typeface="MS PGothic" charset="0"/>
                <a:cs typeface="Avenir Medium"/>
              </a:rPr>
              <a:t>Los Angeles: Higher Education Research Institute, UCLA.</a:t>
            </a:r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51048" y="1724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A0B09"/>
                </a:solidFill>
                <a:latin typeface="Calibri" panose="020F0502020204030204" pitchFamily="34" charset="0"/>
                <a:cs typeface="Avenir Heavy"/>
              </a:rPr>
              <a:t>Time Spent Socializing with Friends (hours per week)</a:t>
            </a:r>
          </a:p>
          <a:p>
            <a:pPr algn="ctr"/>
            <a:r>
              <a:rPr lang="en-US" b="1">
                <a:solidFill>
                  <a:srgbClr val="0A0B09"/>
                </a:solidFill>
                <a:latin typeface="Calibri" panose="020F0502020204030204" pitchFamily="34" charset="0"/>
                <a:cs typeface="Avenir Medium"/>
              </a:rPr>
              <a:t>1987–2016</a:t>
            </a:r>
          </a:p>
        </p:txBody>
      </p:sp>
    </p:spTree>
    <p:extLst>
      <p:ext uri="{BB962C8B-B14F-4D97-AF65-F5344CB8AC3E}">
        <p14:creationId xmlns:p14="http://schemas.microsoft.com/office/powerpoint/2010/main" val="290586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Increasing Social Anxiety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61674" y="1802805"/>
            <a:ext cx="4937760" cy="3057444"/>
          </a:xfrm>
        </p:spPr>
        <p:txBody>
          <a:bodyPr/>
          <a:lstStyle/>
          <a:p>
            <a:r>
              <a:rPr lang="en-US"/>
              <a:t>“I use my phone to avoid interacting”</a:t>
            </a:r>
          </a:p>
          <a:p>
            <a:r>
              <a:rPr lang="en-US"/>
              <a:t>“I don’t like talking in person or on the phone”</a:t>
            </a:r>
          </a:p>
          <a:p>
            <a:r>
              <a:rPr lang="en-US"/>
              <a:t>“I get really nervous to raise my hand in class”</a:t>
            </a:r>
          </a:p>
          <a:p>
            <a:r>
              <a:rPr lang="en-US"/>
              <a:t>“I don’t use my professor’s office hours”</a:t>
            </a:r>
          </a:p>
          <a:p>
            <a:r>
              <a:rPr lang="en-US"/>
              <a:t>“I don’t use public bathrooms”</a:t>
            </a:r>
          </a:p>
          <a:p>
            <a:r>
              <a:rPr lang="en-US"/>
              <a:t>“I hate walking into a room when people are already seated”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3391200"/>
            <a:ext cx="4937760" cy="240276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“I don’t talk to people I don’t know very well”</a:t>
            </a:r>
          </a:p>
          <a:p>
            <a:r>
              <a:rPr lang="en-US"/>
              <a:t>“I can’t initiate conversations”</a:t>
            </a:r>
          </a:p>
          <a:p>
            <a:r>
              <a:rPr lang="en-US"/>
              <a:t>“I get really nervous in large groups of people”</a:t>
            </a:r>
          </a:p>
          <a:p>
            <a:r>
              <a:rPr lang="en-US"/>
              <a:t>“I am always afraid I will embarrass myself”</a:t>
            </a:r>
          </a:p>
          <a:p>
            <a:r>
              <a:rPr lang="en-US"/>
              <a:t>“I worry that I will offend or burden others”</a:t>
            </a:r>
          </a:p>
          <a:p>
            <a:endParaRPr lang="en-US" b="1"/>
          </a:p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8B444-AD0D-4013-8A59-E6B899A26C7C}"/>
              </a:ext>
            </a:extLst>
          </p:cNvPr>
          <p:cNvSpPr txBox="1"/>
          <p:nvPr/>
        </p:nvSpPr>
        <p:spPr>
          <a:xfrm>
            <a:off x="882203" y="5958626"/>
            <a:ext cx="67571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Some types only related to public speaking or performance</a:t>
            </a:r>
            <a:endParaRPr lang="en-US"/>
          </a:p>
        </p:txBody>
      </p:sp>
      <p:pic>
        <p:nvPicPr>
          <p:cNvPr id="6" name="Picture 6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ACFAEE27-2ED3-42F3-BA65-9B4D12E0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0751" y="4453623"/>
            <a:ext cx="1665065" cy="1444616"/>
          </a:xfrm>
          <a:prstGeom prst="rect">
            <a:avLst/>
          </a:prstGeom>
        </p:spPr>
      </p:pic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3BFF7F-6FB2-4ABC-91EC-9EAC9752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68049" y="1872573"/>
            <a:ext cx="1866347" cy="14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Loneliness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 rotWithShape="1">
          <a:blip r:embed="rId3"/>
          <a:srcRect l="26068" t="23931" r="26602" b="30865"/>
          <a:stretch/>
        </p:blipFill>
        <p:spPr bwMode="auto">
          <a:xfrm>
            <a:off x="827116" y="1845424"/>
            <a:ext cx="7643553" cy="4397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29812" y="6409697"/>
            <a:ext cx="511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Source: Cigna Study of 20,000 Americans, May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212974" y="2154028"/>
            <a:ext cx="3237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Loneliness is associated with a reduction in your lifespan that is as severe as smoking 15 cigarettes a day.</a:t>
            </a:r>
          </a:p>
          <a:p>
            <a:endParaRPr lang="en-US" b="1"/>
          </a:p>
          <a:p>
            <a:pPr algn="ctr"/>
            <a:r>
              <a:rPr lang="en-US" b="1"/>
              <a:t>Former Surgeon General</a:t>
            </a:r>
          </a:p>
          <a:p>
            <a:pPr algn="ctr"/>
            <a:r>
              <a:rPr lang="en-US" b="1"/>
              <a:t>Dr. </a:t>
            </a:r>
            <a:r>
              <a:rPr lang="en-US" b="1" err="1"/>
              <a:t>Vivek</a:t>
            </a:r>
            <a:r>
              <a:rPr lang="en-US" b="1"/>
              <a:t> Murthy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314" y="41853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48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6E8"/>
      </a:lt2>
      <a:accent1>
        <a:srgbClr val="DA9071"/>
      </a:accent1>
      <a:accent2>
        <a:srgbClr val="BD9F57"/>
      </a:accent2>
      <a:accent3>
        <a:srgbClr val="9EA760"/>
      </a:accent3>
      <a:accent4>
        <a:srgbClr val="7CAF51"/>
      </a:accent4>
      <a:accent5>
        <a:srgbClr val="5AB556"/>
      </a:accent5>
      <a:accent6>
        <a:srgbClr val="53B477"/>
      </a:accent6>
      <a:hlink>
        <a:srgbClr val="5E899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2A41"/>
      </a:dk2>
      <a:lt2>
        <a:srgbClr val="E4E2E8"/>
      </a:lt2>
      <a:accent1>
        <a:srgbClr val="7DB11F"/>
      </a:accent1>
      <a:accent2>
        <a:srgbClr val="ADA413"/>
      </a:accent2>
      <a:accent3>
        <a:srgbClr val="E68A23"/>
      </a:accent3>
      <a:accent4>
        <a:srgbClr val="D52C17"/>
      </a:accent4>
      <a:accent5>
        <a:srgbClr val="E72964"/>
      </a:accent5>
      <a:accent6>
        <a:srgbClr val="D517A1"/>
      </a:accent6>
      <a:hlink>
        <a:srgbClr val="8660C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1096</Words>
  <Application>Microsoft Office PowerPoint</Application>
  <PresentationFormat>Widescreen</PresentationFormat>
  <Paragraphs>265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MS PGothic</vt:lpstr>
      <vt:lpstr>Arial</vt:lpstr>
      <vt:lpstr>Arial,Sans-Serif</vt:lpstr>
      <vt:lpstr>Avenir Heavy</vt:lpstr>
      <vt:lpstr>Avenir Medium</vt:lpstr>
      <vt:lpstr>Calibri</vt:lpstr>
      <vt:lpstr>Calibri Light</vt:lpstr>
      <vt:lpstr>Century Gothic</vt:lpstr>
      <vt:lpstr>Elephant</vt:lpstr>
      <vt:lpstr>Retrospect</vt:lpstr>
      <vt:lpstr>BrushVTI</vt:lpstr>
      <vt:lpstr>BrushVTI</vt:lpstr>
      <vt:lpstr>Retrospect</vt:lpstr>
      <vt:lpstr>Recognize, Respond &amp; Refer: Supporting Students in Distress</vt:lpstr>
      <vt:lpstr>What's ahead?</vt:lpstr>
      <vt:lpstr>Current Trends</vt:lpstr>
      <vt:lpstr>The Student Mental Health Crisis</vt:lpstr>
      <vt:lpstr>The Student Mental Health Crisis</vt:lpstr>
      <vt:lpstr>Student Mental Health Drivers</vt:lpstr>
      <vt:lpstr>Decreasing Social Interaction</vt:lpstr>
      <vt:lpstr>Increasing Social Anxiety</vt:lpstr>
      <vt:lpstr>Increasing Loneliness</vt:lpstr>
      <vt:lpstr>Impact of COVID-19 on College Students-Nationally</vt:lpstr>
      <vt:lpstr>Impact of COVID-19 on Students at SCSU</vt:lpstr>
      <vt:lpstr>Recognize Respond  Refer</vt:lpstr>
      <vt:lpstr>Recognize</vt:lpstr>
      <vt:lpstr>Recognize</vt:lpstr>
      <vt:lpstr>Recognize</vt:lpstr>
      <vt:lpstr>Recognize</vt:lpstr>
      <vt:lpstr>Recognize</vt:lpstr>
      <vt:lpstr>Respond</vt:lpstr>
      <vt:lpstr>Respond</vt:lpstr>
      <vt:lpstr>Respond: Modes of Communication</vt:lpstr>
      <vt:lpstr>Respond</vt:lpstr>
      <vt:lpstr>Respond</vt:lpstr>
      <vt:lpstr>Refer</vt:lpstr>
      <vt:lpstr>Student Support Team Referral</vt:lpstr>
      <vt:lpstr>LiveSafe</vt:lpstr>
      <vt:lpstr>ThrivingCampus </vt:lpstr>
      <vt:lpstr>Professional Development Opportunities</vt:lpstr>
      <vt:lpstr>Questions and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Fuchs, Christine</dc:creator>
  <cp:lastModifiedBy>Fuchs, Christine</cp:lastModifiedBy>
  <cp:revision>74</cp:revision>
  <dcterms:created xsi:type="dcterms:W3CDTF">2020-06-12T18:55:42Z</dcterms:created>
  <dcterms:modified xsi:type="dcterms:W3CDTF">2020-09-22T19:31:14Z</dcterms:modified>
</cp:coreProperties>
</file>